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7" r:id="rId4"/>
    <p:sldId id="258" r:id="rId5"/>
    <p:sldId id="259" r:id="rId6"/>
    <p:sldId id="261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63" r:id="rId19"/>
    <p:sldId id="265" r:id="rId20"/>
    <p:sldId id="264" r:id="rId21"/>
    <p:sldId id="285" r:id="rId22"/>
    <p:sldId id="293" r:id="rId23"/>
    <p:sldId id="294" r:id="rId24"/>
    <p:sldId id="295" r:id="rId25"/>
    <p:sldId id="267" r:id="rId26"/>
    <p:sldId id="266" r:id="rId27"/>
    <p:sldId id="268" r:id="rId28"/>
    <p:sldId id="269" r:id="rId29"/>
    <p:sldId id="270" r:id="rId30"/>
    <p:sldId id="271" r:id="rId31"/>
    <p:sldId id="272" r:id="rId32"/>
    <p:sldId id="273" r:id="rId33"/>
    <p:sldId id="288" r:id="rId34"/>
    <p:sldId id="289" r:id="rId35"/>
    <p:sldId id="290" r:id="rId36"/>
    <p:sldId id="291" r:id="rId37"/>
    <p:sldId id="299" r:id="rId38"/>
    <p:sldId id="300" r:id="rId39"/>
    <p:sldId id="292" r:id="rId40"/>
    <p:sldId id="29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2AB2"/>
    <a:srgbClr val="EFB3E8"/>
    <a:srgbClr val="C1F7F4"/>
    <a:srgbClr val="47BFC5"/>
    <a:srgbClr val="AA62A1"/>
    <a:srgbClr val="FFFF99"/>
    <a:srgbClr val="939DF7"/>
    <a:srgbClr val="FFFF66"/>
    <a:srgbClr val="F16BBB"/>
    <a:srgbClr val="0099FF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59883-2233-49FC-8E4E-06C046D4878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68409DC-D2E4-4ACB-8A75-C056926973F7}">
      <dgm:prSet phldrT="[Metin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tr-TR" sz="2000" b="1" dirty="0" smtClean="0">
              <a:solidFill>
                <a:schemeClr val="tx1"/>
              </a:solidFill>
            </a:rPr>
            <a:t>Bitkiden elde edilen kısımlarına göre sebzeler</a:t>
          </a:r>
          <a:endParaRPr lang="tr-TR" sz="2000" b="1" dirty="0">
            <a:solidFill>
              <a:schemeClr val="tx1"/>
            </a:solidFill>
          </a:endParaRPr>
        </a:p>
      </dgm:t>
    </dgm:pt>
    <dgm:pt modelId="{FA2C79C5-C621-46D8-81E4-A0DE1039061F}" type="parTrans" cxnId="{9DD4387E-C065-4A6F-BA35-78ABB2CCA588}">
      <dgm:prSet/>
      <dgm:spPr/>
      <dgm:t>
        <a:bodyPr/>
        <a:lstStyle/>
        <a:p>
          <a:endParaRPr lang="tr-TR"/>
        </a:p>
      </dgm:t>
    </dgm:pt>
    <dgm:pt modelId="{389889F1-6D69-4A4C-9509-94457506690E}" type="sibTrans" cxnId="{9DD4387E-C065-4A6F-BA35-78ABB2CCA588}">
      <dgm:prSet/>
      <dgm:spPr/>
      <dgm:t>
        <a:bodyPr/>
        <a:lstStyle/>
        <a:p>
          <a:endParaRPr lang="tr-TR"/>
        </a:p>
      </dgm:t>
    </dgm:pt>
    <dgm:pt modelId="{A3EC60AD-F327-414E-A9CD-4F4D49219D00}">
      <dgm:prSet phldrT="[Metin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tr-TR" sz="1600" b="1" dirty="0" smtClean="0">
              <a:solidFill>
                <a:schemeClr val="tx1"/>
              </a:solidFill>
            </a:rPr>
            <a:t>Yumrular</a:t>
          </a:r>
          <a:br>
            <a:rPr lang="tr-TR" sz="1600" b="1" dirty="0" smtClean="0">
              <a:solidFill>
                <a:schemeClr val="tx1"/>
              </a:solidFill>
            </a:rPr>
          </a:br>
          <a:r>
            <a:rPr lang="tr-TR" sz="1600" b="1" dirty="0" smtClean="0">
              <a:solidFill>
                <a:schemeClr val="tx1"/>
              </a:solidFill>
            </a:rPr>
            <a:t>(yer elması, patates)</a:t>
          </a:r>
          <a:endParaRPr lang="tr-TR" sz="1600" b="1" dirty="0">
            <a:solidFill>
              <a:schemeClr val="tx1"/>
            </a:solidFill>
          </a:endParaRPr>
        </a:p>
      </dgm:t>
    </dgm:pt>
    <dgm:pt modelId="{DFCF3016-BBAE-4368-9EEB-9B8792B0016A}" type="parTrans" cxnId="{2423DFBF-55EF-4182-AA9F-9DC7C953BF5E}">
      <dgm:prSet/>
      <dgm:spPr/>
      <dgm:t>
        <a:bodyPr/>
        <a:lstStyle/>
        <a:p>
          <a:endParaRPr lang="tr-TR"/>
        </a:p>
      </dgm:t>
    </dgm:pt>
    <dgm:pt modelId="{51F92AD1-9216-4B24-82C7-6C9CFAE29A40}" type="sibTrans" cxnId="{2423DFBF-55EF-4182-AA9F-9DC7C953BF5E}">
      <dgm:prSet/>
      <dgm:spPr/>
      <dgm:t>
        <a:bodyPr/>
        <a:lstStyle/>
        <a:p>
          <a:endParaRPr lang="tr-TR"/>
        </a:p>
      </dgm:t>
    </dgm:pt>
    <dgm:pt modelId="{F7F4B80D-6E11-4B91-960A-0032740F1BD1}">
      <dgm:prSet phldrT="[Metin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tr-TR" sz="1600" b="1" dirty="0" smtClean="0">
              <a:solidFill>
                <a:schemeClr val="tx1"/>
              </a:solidFill>
            </a:rPr>
            <a:t>Kökler</a:t>
          </a:r>
          <a:br>
            <a:rPr lang="tr-TR" sz="1600" b="1" dirty="0" smtClean="0">
              <a:solidFill>
                <a:schemeClr val="tx1"/>
              </a:solidFill>
            </a:rPr>
          </a:br>
          <a:r>
            <a:rPr lang="tr-TR" sz="1600" b="1" dirty="0" smtClean="0">
              <a:solidFill>
                <a:schemeClr val="tx1"/>
              </a:solidFill>
            </a:rPr>
            <a:t>(şalgam grubu, pancar, havuç, kereviz)</a:t>
          </a:r>
          <a:endParaRPr lang="tr-TR" sz="1600" b="1" dirty="0">
            <a:solidFill>
              <a:schemeClr val="tx1"/>
            </a:solidFill>
          </a:endParaRPr>
        </a:p>
      </dgm:t>
    </dgm:pt>
    <dgm:pt modelId="{14C677C1-CC90-44BF-BAAC-9F8921094439}" type="parTrans" cxnId="{C82E2703-665A-42AF-87DB-27CD12650E8C}">
      <dgm:prSet/>
      <dgm:spPr/>
      <dgm:t>
        <a:bodyPr/>
        <a:lstStyle/>
        <a:p>
          <a:endParaRPr lang="tr-TR"/>
        </a:p>
      </dgm:t>
    </dgm:pt>
    <dgm:pt modelId="{205924CD-3EDE-4E46-A59D-2AAB91DB1A58}" type="sibTrans" cxnId="{C82E2703-665A-42AF-87DB-27CD12650E8C}">
      <dgm:prSet/>
      <dgm:spPr/>
      <dgm:t>
        <a:bodyPr/>
        <a:lstStyle/>
        <a:p>
          <a:endParaRPr lang="tr-TR"/>
        </a:p>
      </dgm:t>
    </dgm:pt>
    <dgm:pt modelId="{A73B7073-4C7C-4B49-BC9E-C2B60B09012B}">
      <dgm:prSet phldrT="[Metin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tr-TR" sz="1600" b="1" dirty="0" smtClean="0">
              <a:solidFill>
                <a:schemeClr val="tx1"/>
              </a:solidFill>
            </a:rPr>
            <a:t>Soğanlar</a:t>
          </a:r>
          <a:br>
            <a:rPr lang="tr-TR" sz="1600" b="1" dirty="0" smtClean="0">
              <a:solidFill>
                <a:schemeClr val="tx1"/>
              </a:solidFill>
            </a:rPr>
          </a:br>
          <a:r>
            <a:rPr lang="tr-TR" sz="1600" b="1" dirty="0" smtClean="0">
              <a:solidFill>
                <a:schemeClr val="tx1"/>
              </a:solidFill>
            </a:rPr>
            <a:t>(Pırasa, soğan, sarımsak)</a:t>
          </a:r>
          <a:endParaRPr lang="tr-TR" sz="1600" b="1" dirty="0">
            <a:solidFill>
              <a:schemeClr val="tx1"/>
            </a:solidFill>
          </a:endParaRPr>
        </a:p>
      </dgm:t>
    </dgm:pt>
    <dgm:pt modelId="{8C9E5ADE-CC49-42AB-93E5-ED8B2B9D7991}" type="parTrans" cxnId="{F91BF073-1759-40DB-B451-2746371E9E35}">
      <dgm:prSet/>
      <dgm:spPr/>
      <dgm:t>
        <a:bodyPr/>
        <a:lstStyle/>
        <a:p>
          <a:endParaRPr lang="tr-TR"/>
        </a:p>
      </dgm:t>
    </dgm:pt>
    <dgm:pt modelId="{40AEE170-393E-443C-B499-DE3E7C7ED8F0}" type="sibTrans" cxnId="{F91BF073-1759-40DB-B451-2746371E9E35}">
      <dgm:prSet/>
      <dgm:spPr/>
      <dgm:t>
        <a:bodyPr/>
        <a:lstStyle/>
        <a:p>
          <a:endParaRPr lang="tr-TR"/>
        </a:p>
      </dgm:t>
    </dgm:pt>
    <dgm:pt modelId="{D7D7258E-6FF8-4A77-BDAF-571E1BEE54D4}">
      <dgm:prSet phldrT="[Metin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tr-TR" sz="1600" b="1" dirty="0" smtClean="0">
              <a:solidFill>
                <a:schemeClr val="tx1"/>
              </a:solidFill>
            </a:rPr>
            <a:t>Sürgünler</a:t>
          </a:r>
          <a:br>
            <a:rPr lang="tr-TR" sz="1600" b="1" dirty="0" smtClean="0">
              <a:solidFill>
                <a:schemeClr val="tx1"/>
              </a:solidFill>
            </a:rPr>
          </a:br>
          <a:r>
            <a:rPr lang="tr-TR" sz="1600" b="1" dirty="0" smtClean="0">
              <a:solidFill>
                <a:schemeClr val="tx1"/>
              </a:solidFill>
            </a:rPr>
            <a:t>(Kuşkonmaz)</a:t>
          </a:r>
          <a:endParaRPr lang="tr-TR" sz="1600" b="1" dirty="0">
            <a:solidFill>
              <a:schemeClr val="tx1"/>
            </a:solidFill>
          </a:endParaRPr>
        </a:p>
      </dgm:t>
    </dgm:pt>
    <dgm:pt modelId="{F5445C63-A259-4880-AEE4-2D95CF827934}" type="parTrans" cxnId="{481660C8-BF87-4960-8B2A-EBECBD72C7E4}">
      <dgm:prSet/>
      <dgm:spPr/>
      <dgm:t>
        <a:bodyPr/>
        <a:lstStyle/>
        <a:p>
          <a:endParaRPr lang="tr-TR"/>
        </a:p>
      </dgm:t>
    </dgm:pt>
    <dgm:pt modelId="{BA820AC3-ADCD-42A7-B745-A225E46D5398}" type="sibTrans" cxnId="{481660C8-BF87-4960-8B2A-EBECBD72C7E4}">
      <dgm:prSet/>
      <dgm:spPr/>
      <dgm:t>
        <a:bodyPr/>
        <a:lstStyle/>
        <a:p>
          <a:endParaRPr lang="tr-TR"/>
        </a:p>
      </dgm:t>
    </dgm:pt>
    <dgm:pt modelId="{321F5736-1163-46C2-B3DF-F1B87264C46A}">
      <dgm:prSet phldrT="[Metin]"/>
      <dgm:spPr/>
      <dgm:t>
        <a:bodyPr/>
        <a:lstStyle/>
        <a:p>
          <a:endParaRPr lang="tr-TR" dirty="0"/>
        </a:p>
      </dgm:t>
    </dgm:pt>
    <dgm:pt modelId="{F15A72CA-CD26-4F00-B7BA-4F83D130B5BF}" type="parTrans" cxnId="{B7850B77-E440-4956-8099-ECFBA1571C7C}">
      <dgm:prSet/>
      <dgm:spPr/>
      <dgm:t>
        <a:bodyPr/>
        <a:lstStyle/>
        <a:p>
          <a:endParaRPr lang="tr-TR"/>
        </a:p>
      </dgm:t>
    </dgm:pt>
    <dgm:pt modelId="{BD5953D0-B26B-488C-A94A-A60FF2CEB647}" type="sibTrans" cxnId="{B7850B77-E440-4956-8099-ECFBA1571C7C}">
      <dgm:prSet/>
      <dgm:spPr/>
      <dgm:t>
        <a:bodyPr/>
        <a:lstStyle/>
        <a:p>
          <a:endParaRPr lang="tr-TR"/>
        </a:p>
      </dgm:t>
    </dgm:pt>
    <dgm:pt modelId="{9840BE2D-8177-476B-87D3-9BE907650E54}">
      <dgm:prSet phldrT="[Metin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tr-TR" sz="1600" b="1" dirty="0" smtClean="0">
              <a:solidFill>
                <a:schemeClr val="tx1"/>
              </a:solidFill>
            </a:rPr>
            <a:t>Yaprak</a:t>
          </a:r>
          <a:br>
            <a:rPr lang="tr-TR" sz="1600" b="1" dirty="0" smtClean="0">
              <a:solidFill>
                <a:schemeClr val="tx1"/>
              </a:solidFill>
            </a:rPr>
          </a:br>
          <a:r>
            <a:rPr lang="tr-TR" sz="1600" b="1" dirty="0" smtClean="0">
              <a:solidFill>
                <a:schemeClr val="tx1"/>
              </a:solidFill>
            </a:rPr>
            <a:t>(Lahana, ıspanak, marul, semizotu, pazı)</a:t>
          </a:r>
          <a:endParaRPr lang="tr-TR" sz="1600" b="1" dirty="0">
            <a:solidFill>
              <a:schemeClr val="tx1"/>
            </a:solidFill>
          </a:endParaRPr>
        </a:p>
      </dgm:t>
    </dgm:pt>
    <dgm:pt modelId="{68699602-42D8-428A-A810-1FDC6CB3EEA3}" type="parTrans" cxnId="{6CE236F4-027C-43E5-ACFD-EC2D61086DD8}">
      <dgm:prSet/>
      <dgm:spPr/>
      <dgm:t>
        <a:bodyPr/>
        <a:lstStyle/>
        <a:p>
          <a:endParaRPr lang="tr-TR"/>
        </a:p>
      </dgm:t>
    </dgm:pt>
    <dgm:pt modelId="{C24E85D3-0562-4086-BC74-79D28954EE4A}" type="sibTrans" cxnId="{6CE236F4-027C-43E5-ACFD-EC2D61086DD8}">
      <dgm:prSet/>
      <dgm:spPr/>
      <dgm:t>
        <a:bodyPr/>
        <a:lstStyle/>
        <a:p>
          <a:endParaRPr lang="tr-TR"/>
        </a:p>
      </dgm:t>
    </dgm:pt>
    <dgm:pt modelId="{BBB31C88-1C27-4097-8264-36B207FC3DB8}">
      <dgm:prSet phldrT="[Metin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tr-TR" sz="1600" b="1" dirty="0" smtClean="0">
              <a:solidFill>
                <a:schemeClr val="tx1"/>
              </a:solidFill>
            </a:rPr>
            <a:t>Çiçekler</a:t>
          </a:r>
          <a:br>
            <a:rPr lang="tr-TR" sz="1600" b="1" dirty="0" smtClean="0">
              <a:solidFill>
                <a:schemeClr val="tx1"/>
              </a:solidFill>
            </a:rPr>
          </a:br>
          <a:r>
            <a:rPr lang="tr-TR" sz="1600" b="1" dirty="0" smtClean="0">
              <a:solidFill>
                <a:schemeClr val="tx1"/>
              </a:solidFill>
            </a:rPr>
            <a:t>(Enginar, Karnabahar, brokoli)</a:t>
          </a:r>
          <a:endParaRPr lang="tr-TR" sz="1600" b="1" dirty="0">
            <a:solidFill>
              <a:schemeClr val="tx1"/>
            </a:solidFill>
          </a:endParaRPr>
        </a:p>
      </dgm:t>
    </dgm:pt>
    <dgm:pt modelId="{FBDCA9C7-B562-4312-B31B-08DD77D47801}" type="parTrans" cxnId="{5BC0D8B4-2C76-4773-AE6F-7F79072F3115}">
      <dgm:prSet/>
      <dgm:spPr/>
      <dgm:t>
        <a:bodyPr/>
        <a:lstStyle/>
        <a:p>
          <a:endParaRPr lang="tr-TR"/>
        </a:p>
      </dgm:t>
    </dgm:pt>
    <dgm:pt modelId="{B4C08081-9588-43D1-B86D-A1C8D944516A}" type="sibTrans" cxnId="{5BC0D8B4-2C76-4773-AE6F-7F79072F3115}">
      <dgm:prSet/>
      <dgm:spPr/>
      <dgm:t>
        <a:bodyPr/>
        <a:lstStyle/>
        <a:p>
          <a:endParaRPr lang="tr-TR"/>
        </a:p>
      </dgm:t>
    </dgm:pt>
    <dgm:pt modelId="{63276F8D-A936-4684-8990-9C02C5DD0280}">
      <dgm:prSet phldrT="[Metin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tr-TR" sz="1600" b="1" dirty="0" smtClean="0">
              <a:solidFill>
                <a:schemeClr val="tx1"/>
              </a:solidFill>
            </a:rPr>
            <a:t>Meyveler</a:t>
          </a:r>
          <a:br>
            <a:rPr lang="tr-TR" sz="1600" b="1" dirty="0" smtClean="0">
              <a:solidFill>
                <a:schemeClr val="tx1"/>
              </a:solidFill>
            </a:rPr>
          </a:br>
          <a:r>
            <a:rPr lang="tr-TR" sz="1600" b="1" dirty="0" smtClean="0">
              <a:solidFill>
                <a:schemeClr val="tx1"/>
              </a:solidFill>
            </a:rPr>
            <a:t>(Domates, patlıcan, biber, hıyar, kabak, bamya)</a:t>
          </a:r>
          <a:endParaRPr lang="tr-TR" sz="1600" b="1" dirty="0">
            <a:solidFill>
              <a:schemeClr val="tx1"/>
            </a:solidFill>
          </a:endParaRPr>
        </a:p>
      </dgm:t>
    </dgm:pt>
    <dgm:pt modelId="{B188F05C-5860-4DBF-8DAC-AE1361B18050}" type="parTrans" cxnId="{5E43AFBB-34F1-4CDC-AED6-1385184AA9F9}">
      <dgm:prSet/>
      <dgm:spPr/>
      <dgm:t>
        <a:bodyPr/>
        <a:lstStyle/>
        <a:p>
          <a:endParaRPr lang="tr-TR"/>
        </a:p>
      </dgm:t>
    </dgm:pt>
    <dgm:pt modelId="{77C8699F-2861-48B4-B976-BB89AB866421}" type="sibTrans" cxnId="{5E43AFBB-34F1-4CDC-AED6-1385184AA9F9}">
      <dgm:prSet/>
      <dgm:spPr/>
      <dgm:t>
        <a:bodyPr/>
        <a:lstStyle/>
        <a:p>
          <a:endParaRPr lang="tr-TR"/>
        </a:p>
      </dgm:t>
    </dgm:pt>
    <dgm:pt modelId="{F4C4265A-ECD7-4B6E-AC49-930300961364}">
      <dgm:prSet phldrT="[Metin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tr-TR" sz="1600" b="1" dirty="0" smtClean="0">
              <a:solidFill>
                <a:schemeClr val="tx1"/>
              </a:solidFill>
            </a:rPr>
            <a:t>Meyve ve tohumlar</a:t>
          </a:r>
          <a:br>
            <a:rPr lang="tr-TR" sz="1600" b="1" dirty="0" smtClean="0">
              <a:solidFill>
                <a:schemeClr val="tx1"/>
              </a:solidFill>
            </a:rPr>
          </a:br>
          <a:r>
            <a:rPr lang="tr-TR" sz="1600" b="1" dirty="0" smtClean="0">
              <a:solidFill>
                <a:schemeClr val="tx1"/>
              </a:solidFill>
            </a:rPr>
            <a:t>bir arada</a:t>
          </a:r>
          <a:br>
            <a:rPr lang="tr-TR" sz="1600" b="1" dirty="0" smtClean="0">
              <a:solidFill>
                <a:schemeClr val="tx1"/>
              </a:solidFill>
            </a:rPr>
          </a:br>
          <a:r>
            <a:rPr lang="tr-TR" sz="1600" b="1" dirty="0" smtClean="0">
              <a:solidFill>
                <a:schemeClr val="tx1"/>
              </a:solidFill>
            </a:rPr>
            <a:t>(Taze fasulye, bezelye, bakla</a:t>
          </a:r>
          <a:r>
            <a:rPr lang="tr-TR" sz="1600" dirty="0" smtClean="0">
              <a:solidFill>
                <a:schemeClr val="tx1"/>
              </a:solidFill>
            </a:rPr>
            <a:t>)</a:t>
          </a:r>
          <a:endParaRPr lang="tr-TR" sz="1600" dirty="0">
            <a:solidFill>
              <a:schemeClr val="tx1"/>
            </a:solidFill>
          </a:endParaRPr>
        </a:p>
      </dgm:t>
    </dgm:pt>
    <dgm:pt modelId="{C71BB222-EA12-44D8-BB02-9638C7ED51AF}" type="parTrans" cxnId="{C9C9064B-DA26-403E-B7C3-E66939B089EB}">
      <dgm:prSet/>
      <dgm:spPr/>
      <dgm:t>
        <a:bodyPr/>
        <a:lstStyle/>
        <a:p>
          <a:endParaRPr lang="tr-TR"/>
        </a:p>
      </dgm:t>
    </dgm:pt>
    <dgm:pt modelId="{71253383-74B6-49FE-8F6C-98B11D95408F}" type="sibTrans" cxnId="{C9C9064B-DA26-403E-B7C3-E66939B089EB}">
      <dgm:prSet/>
      <dgm:spPr/>
      <dgm:t>
        <a:bodyPr/>
        <a:lstStyle/>
        <a:p>
          <a:endParaRPr lang="tr-TR"/>
        </a:p>
      </dgm:t>
    </dgm:pt>
    <dgm:pt modelId="{3ECF2273-EFDC-479C-A32B-F2FFB00B48A0}" type="pres">
      <dgm:prSet presAssocID="{0E259883-2233-49FC-8E4E-06C046D4878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F339F21-07B7-4633-8C02-49F5E079BF88}" type="pres">
      <dgm:prSet presAssocID="{D68409DC-D2E4-4ACB-8A75-C056926973F7}" presName="centerShape" presStyleLbl="node0" presStyleIdx="0" presStyleCnt="1" custScaleX="137102" custScaleY="116856"/>
      <dgm:spPr/>
      <dgm:t>
        <a:bodyPr/>
        <a:lstStyle/>
        <a:p>
          <a:endParaRPr lang="tr-TR"/>
        </a:p>
      </dgm:t>
    </dgm:pt>
    <dgm:pt modelId="{60A409CC-ECF2-4BC4-819F-4FEB11208E6B}" type="pres">
      <dgm:prSet presAssocID="{A3EC60AD-F327-414E-A9CD-4F4D49219D00}" presName="node" presStyleLbl="node1" presStyleIdx="0" presStyleCnt="8" custScaleX="158126" custScaleY="8437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E88FE6-F7A8-4BA6-9F09-840D4207F48E}" type="pres">
      <dgm:prSet presAssocID="{A3EC60AD-F327-414E-A9CD-4F4D49219D00}" presName="dummy" presStyleCnt="0"/>
      <dgm:spPr/>
    </dgm:pt>
    <dgm:pt modelId="{7E4B1D13-ADAE-4CB3-8B37-C5E4DB495448}" type="pres">
      <dgm:prSet presAssocID="{51F92AD1-9216-4B24-82C7-6C9CFAE29A40}" presName="sibTrans" presStyleLbl="sibTrans2D1" presStyleIdx="0" presStyleCnt="8"/>
      <dgm:spPr/>
      <dgm:t>
        <a:bodyPr/>
        <a:lstStyle/>
        <a:p>
          <a:endParaRPr lang="tr-TR"/>
        </a:p>
      </dgm:t>
    </dgm:pt>
    <dgm:pt modelId="{497CACAE-8ED6-43AB-84EB-9E4109FB2487}" type="pres">
      <dgm:prSet presAssocID="{F7F4B80D-6E11-4B91-960A-0032740F1BD1}" presName="node" presStyleLbl="node1" presStyleIdx="1" presStyleCnt="8" custScaleX="154974" custScaleY="14738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0BE18F-546E-4A18-A4D1-EE682D136100}" type="pres">
      <dgm:prSet presAssocID="{F7F4B80D-6E11-4B91-960A-0032740F1BD1}" presName="dummy" presStyleCnt="0"/>
      <dgm:spPr/>
    </dgm:pt>
    <dgm:pt modelId="{D26CBF71-8275-4294-A28B-C3C00FED6E51}" type="pres">
      <dgm:prSet presAssocID="{205924CD-3EDE-4E46-A59D-2AAB91DB1A58}" presName="sibTrans" presStyleLbl="sibTrans2D1" presStyleIdx="1" presStyleCnt="8"/>
      <dgm:spPr/>
      <dgm:t>
        <a:bodyPr/>
        <a:lstStyle/>
        <a:p>
          <a:endParaRPr lang="tr-TR"/>
        </a:p>
      </dgm:t>
    </dgm:pt>
    <dgm:pt modelId="{1EA3D30D-BCAD-4C98-96B1-AAACCD4FEA8A}" type="pres">
      <dgm:prSet presAssocID="{A73B7073-4C7C-4B49-BC9E-C2B60B09012B}" presName="node" presStyleLbl="node1" presStyleIdx="2" presStyleCnt="8" custScaleX="183053" custScaleY="1333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012902-3E15-4CA1-B568-215977C26AA4}" type="pres">
      <dgm:prSet presAssocID="{A73B7073-4C7C-4B49-BC9E-C2B60B09012B}" presName="dummy" presStyleCnt="0"/>
      <dgm:spPr/>
    </dgm:pt>
    <dgm:pt modelId="{2C3387E4-4676-40DD-BD7A-43FB5FB49D71}" type="pres">
      <dgm:prSet presAssocID="{40AEE170-393E-443C-B499-DE3E7C7ED8F0}" presName="sibTrans" presStyleLbl="sibTrans2D1" presStyleIdx="2" presStyleCnt="8"/>
      <dgm:spPr/>
      <dgm:t>
        <a:bodyPr/>
        <a:lstStyle/>
        <a:p>
          <a:endParaRPr lang="tr-TR"/>
        </a:p>
      </dgm:t>
    </dgm:pt>
    <dgm:pt modelId="{6573E87A-35A4-43A7-B481-C193C78084A9}" type="pres">
      <dgm:prSet presAssocID="{D7D7258E-6FF8-4A77-BDAF-571E1BEE54D4}" presName="node" presStyleLbl="node1" presStyleIdx="3" presStyleCnt="8" custScaleX="164029" custScaleY="128071" custRadScaleRad="100305" custRadScaleInc="-297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ADD1B1-AA23-4790-867F-7266B357BB9A}" type="pres">
      <dgm:prSet presAssocID="{D7D7258E-6FF8-4A77-BDAF-571E1BEE54D4}" presName="dummy" presStyleCnt="0"/>
      <dgm:spPr/>
    </dgm:pt>
    <dgm:pt modelId="{A81CCB69-42FB-492E-BA0E-5E30BF19A9C0}" type="pres">
      <dgm:prSet presAssocID="{BA820AC3-ADCD-42A7-B745-A225E46D5398}" presName="sibTrans" presStyleLbl="sibTrans2D1" presStyleIdx="3" presStyleCnt="8"/>
      <dgm:spPr/>
      <dgm:t>
        <a:bodyPr/>
        <a:lstStyle/>
        <a:p>
          <a:endParaRPr lang="tr-TR"/>
        </a:p>
      </dgm:t>
    </dgm:pt>
    <dgm:pt modelId="{224FBE6B-5D11-4279-8188-4F5EB3841249}" type="pres">
      <dgm:prSet presAssocID="{9840BE2D-8177-476B-87D3-9BE907650E54}" presName="node" presStyleLbl="node1" presStyleIdx="4" presStyleCnt="8" custScaleX="168715" custScaleY="9229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10AB84-4847-4C6D-9AAF-833BB4571D91}" type="pres">
      <dgm:prSet presAssocID="{9840BE2D-8177-476B-87D3-9BE907650E54}" presName="dummy" presStyleCnt="0"/>
      <dgm:spPr/>
    </dgm:pt>
    <dgm:pt modelId="{EF2F4158-6E9B-45C4-91FA-C2F3A46B9C01}" type="pres">
      <dgm:prSet presAssocID="{C24E85D3-0562-4086-BC74-79D28954EE4A}" presName="sibTrans" presStyleLbl="sibTrans2D1" presStyleIdx="4" presStyleCnt="8"/>
      <dgm:spPr/>
      <dgm:t>
        <a:bodyPr/>
        <a:lstStyle/>
        <a:p>
          <a:endParaRPr lang="tr-TR"/>
        </a:p>
      </dgm:t>
    </dgm:pt>
    <dgm:pt modelId="{5FBAFA44-2CDB-47B3-8676-A3B130D3F574}" type="pres">
      <dgm:prSet presAssocID="{BBB31C88-1C27-4097-8264-36B207FC3DB8}" presName="node" presStyleLbl="node1" presStyleIdx="5" presStyleCnt="8" custScaleX="168388" custScaleY="128070" custRadScaleRad="96490" custRadScaleInc="381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B809F1-18EC-403A-9635-33010E7BAEC1}" type="pres">
      <dgm:prSet presAssocID="{BBB31C88-1C27-4097-8264-36B207FC3DB8}" presName="dummy" presStyleCnt="0"/>
      <dgm:spPr/>
    </dgm:pt>
    <dgm:pt modelId="{A6090924-D89D-42BC-9988-BA92775FC078}" type="pres">
      <dgm:prSet presAssocID="{B4C08081-9588-43D1-B86D-A1C8D944516A}" presName="sibTrans" presStyleLbl="sibTrans2D1" presStyleIdx="5" presStyleCnt="8"/>
      <dgm:spPr/>
      <dgm:t>
        <a:bodyPr/>
        <a:lstStyle/>
        <a:p>
          <a:endParaRPr lang="tr-TR"/>
        </a:p>
      </dgm:t>
    </dgm:pt>
    <dgm:pt modelId="{0B7BC57A-4E48-4A73-8FA3-2CBE46E42A75}" type="pres">
      <dgm:prSet presAssocID="{63276F8D-A936-4684-8990-9C02C5DD0280}" presName="node" presStyleLbl="node1" presStyleIdx="6" presStyleCnt="8" custScaleX="178694" custScaleY="12136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8B00CFE-B88B-4EFC-A74A-EFB648185B06}" type="pres">
      <dgm:prSet presAssocID="{63276F8D-A936-4684-8990-9C02C5DD0280}" presName="dummy" presStyleCnt="0"/>
      <dgm:spPr/>
    </dgm:pt>
    <dgm:pt modelId="{9D036004-951D-4AFF-9020-924855B46AA4}" type="pres">
      <dgm:prSet presAssocID="{77C8699F-2861-48B4-B976-BB89AB866421}" presName="sibTrans" presStyleLbl="sibTrans2D1" presStyleIdx="6" presStyleCnt="8"/>
      <dgm:spPr/>
      <dgm:t>
        <a:bodyPr/>
        <a:lstStyle/>
        <a:p>
          <a:endParaRPr lang="tr-TR"/>
        </a:p>
      </dgm:t>
    </dgm:pt>
    <dgm:pt modelId="{36F27C30-D5F3-42D4-85C8-7473B4709425}" type="pres">
      <dgm:prSet presAssocID="{F4C4265A-ECD7-4B6E-AC49-930300961364}" presName="node" presStyleLbl="node1" presStyleIdx="7" presStyleCnt="8" custScaleX="150615" custScaleY="137444" custRadScaleRad="100000" custRadScaleInc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10D0239-B719-46DD-B677-8D77339615E8}" type="pres">
      <dgm:prSet presAssocID="{F4C4265A-ECD7-4B6E-AC49-930300961364}" presName="dummy" presStyleCnt="0"/>
      <dgm:spPr/>
    </dgm:pt>
    <dgm:pt modelId="{AAF3DB77-924E-49A1-88F3-386944E4F2F3}" type="pres">
      <dgm:prSet presAssocID="{71253383-74B6-49FE-8F6C-98B11D95408F}" presName="sibTrans" presStyleLbl="sibTrans2D1" presStyleIdx="7" presStyleCnt="8"/>
      <dgm:spPr/>
      <dgm:t>
        <a:bodyPr/>
        <a:lstStyle/>
        <a:p>
          <a:endParaRPr lang="tr-TR"/>
        </a:p>
      </dgm:t>
    </dgm:pt>
  </dgm:ptLst>
  <dgm:cxnLst>
    <dgm:cxn modelId="{B7850B77-E440-4956-8099-ECFBA1571C7C}" srcId="{0E259883-2233-49FC-8E4E-06C046D48786}" destId="{321F5736-1163-46C2-B3DF-F1B87264C46A}" srcOrd="1" destOrd="0" parTransId="{F15A72CA-CD26-4F00-B7BA-4F83D130B5BF}" sibTransId="{BD5953D0-B26B-488C-A94A-A60FF2CEB647}"/>
    <dgm:cxn modelId="{394B023D-238B-4923-B43B-9F1B039A5305}" type="presOf" srcId="{205924CD-3EDE-4E46-A59D-2AAB91DB1A58}" destId="{D26CBF71-8275-4294-A28B-C3C00FED6E51}" srcOrd="0" destOrd="0" presId="urn:microsoft.com/office/officeart/2005/8/layout/radial6"/>
    <dgm:cxn modelId="{DC693F4D-4F78-492A-934A-CCB318466485}" type="presOf" srcId="{A73B7073-4C7C-4B49-BC9E-C2B60B09012B}" destId="{1EA3D30D-BCAD-4C98-96B1-AAACCD4FEA8A}" srcOrd="0" destOrd="0" presId="urn:microsoft.com/office/officeart/2005/8/layout/radial6"/>
    <dgm:cxn modelId="{F91BF073-1759-40DB-B451-2746371E9E35}" srcId="{D68409DC-D2E4-4ACB-8A75-C056926973F7}" destId="{A73B7073-4C7C-4B49-BC9E-C2B60B09012B}" srcOrd="2" destOrd="0" parTransId="{8C9E5ADE-CC49-42AB-93E5-ED8B2B9D7991}" sibTransId="{40AEE170-393E-443C-B499-DE3E7C7ED8F0}"/>
    <dgm:cxn modelId="{C9C9064B-DA26-403E-B7C3-E66939B089EB}" srcId="{D68409DC-D2E4-4ACB-8A75-C056926973F7}" destId="{F4C4265A-ECD7-4B6E-AC49-930300961364}" srcOrd="7" destOrd="0" parTransId="{C71BB222-EA12-44D8-BB02-9638C7ED51AF}" sibTransId="{71253383-74B6-49FE-8F6C-98B11D95408F}"/>
    <dgm:cxn modelId="{EE7E97DD-EA25-46A0-81A6-E4F31EAC213F}" type="presOf" srcId="{40AEE170-393E-443C-B499-DE3E7C7ED8F0}" destId="{2C3387E4-4676-40DD-BD7A-43FB5FB49D71}" srcOrd="0" destOrd="0" presId="urn:microsoft.com/office/officeart/2005/8/layout/radial6"/>
    <dgm:cxn modelId="{46975F36-342F-4FD2-A532-4B0F7CC27DEF}" type="presOf" srcId="{B4C08081-9588-43D1-B86D-A1C8D944516A}" destId="{A6090924-D89D-42BC-9988-BA92775FC078}" srcOrd="0" destOrd="0" presId="urn:microsoft.com/office/officeart/2005/8/layout/radial6"/>
    <dgm:cxn modelId="{9724E2F5-8432-4952-97F4-0AD951B9D408}" type="presOf" srcId="{BBB31C88-1C27-4097-8264-36B207FC3DB8}" destId="{5FBAFA44-2CDB-47B3-8676-A3B130D3F574}" srcOrd="0" destOrd="0" presId="urn:microsoft.com/office/officeart/2005/8/layout/radial6"/>
    <dgm:cxn modelId="{6DBB87BE-B7C2-450B-9A54-FB22130010B7}" type="presOf" srcId="{9840BE2D-8177-476B-87D3-9BE907650E54}" destId="{224FBE6B-5D11-4279-8188-4F5EB3841249}" srcOrd="0" destOrd="0" presId="urn:microsoft.com/office/officeart/2005/8/layout/radial6"/>
    <dgm:cxn modelId="{46FDF0C3-612B-4D9D-BAC3-B08C16256FDC}" type="presOf" srcId="{63276F8D-A936-4684-8990-9C02C5DD0280}" destId="{0B7BC57A-4E48-4A73-8FA3-2CBE46E42A75}" srcOrd="0" destOrd="0" presId="urn:microsoft.com/office/officeart/2005/8/layout/radial6"/>
    <dgm:cxn modelId="{9E95FF7D-E761-469E-8362-7A76A69E20E0}" type="presOf" srcId="{D7D7258E-6FF8-4A77-BDAF-571E1BEE54D4}" destId="{6573E87A-35A4-43A7-B481-C193C78084A9}" srcOrd="0" destOrd="0" presId="urn:microsoft.com/office/officeart/2005/8/layout/radial6"/>
    <dgm:cxn modelId="{2423DFBF-55EF-4182-AA9F-9DC7C953BF5E}" srcId="{D68409DC-D2E4-4ACB-8A75-C056926973F7}" destId="{A3EC60AD-F327-414E-A9CD-4F4D49219D00}" srcOrd="0" destOrd="0" parTransId="{DFCF3016-BBAE-4368-9EEB-9B8792B0016A}" sibTransId="{51F92AD1-9216-4B24-82C7-6C9CFAE29A40}"/>
    <dgm:cxn modelId="{5E43AFBB-34F1-4CDC-AED6-1385184AA9F9}" srcId="{D68409DC-D2E4-4ACB-8A75-C056926973F7}" destId="{63276F8D-A936-4684-8990-9C02C5DD0280}" srcOrd="6" destOrd="0" parTransId="{B188F05C-5860-4DBF-8DAC-AE1361B18050}" sibTransId="{77C8699F-2861-48B4-B976-BB89AB866421}"/>
    <dgm:cxn modelId="{3A616935-25D4-4474-902D-842F8188E59A}" type="presOf" srcId="{71253383-74B6-49FE-8F6C-98B11D95408F}" destId="{AAF3DB77-924E-49A1-88F3-386944E4F2F3}" srcOrd="0" destOrd="0" presId="urn:microsoft.com/office/officeart/2005/8/layout/radial6"/>
    <dgm:cxn modelId="{9DD4387E-C065-4A6F-BA35-78ABB2CCA588}" srcId="{0E259883-2233-49FC-8E4E-06C046D48786}" destId="{D68409DC-D2E4-4ACB-8A75-C056926973F7}" srcOrd="0" destOrd="0" parTransId="{FA2C79C5-C621-46D8-81E4-A0DE1039061F}" sibTransId="{389889F1-6D69-4A4C-9509-94457506690E}"/>
    <dgm:cxn modelId="{CA17F47B-DB79-42BF-A6B6-E89675420E50}" type="presOf" srcId="{0E259883-2233-49FC-8E4E-06C046D48786}" destId="{3ECF2273-EFDC-479C-A32B-F2FFB00B48A0}" srcOrd="0" destOrd="0" presId="urn:microsoft.com/office/officeart/2005/8/layout/radial6"/>
    <dgm:cxn modelId="{61180B26-52FF-42B6-AEBD-A471AA2BF956}" type="presOf" srcId="{51F92AD1-9216-4B24-82C7-6C9CFAE29A40}" destId="{7E4B1D13-ADAE-4CB3-8B37-C5E4DB495448}" srcOrd="0" destOrd="0" presId="urn:microsoft.com/office/officeart/2005/8/layout/radial6"/>
    <dgm:cxn modelId="{0A6E6DEB-A693-4BB2-AA12-EA238A29B4DF}" type="presOf" srcId="{F7F4B80D-6E11-4B91-960A-0032740F1BD1}" destId="{497CACAE-8ED6-43AB-84EB-9E4109FB2487}" srcOrd="0" destOrd="0" presId="urn:microsoft.com/office/officeart/2005/8/layout/radial6"/>
    <dgm:cxn modelId="{65BAABDC-F1FD-414D-8797-A6DA93F35232}" type="presOf" srcId="{D68409DC-D2E4-4ACB-8A75-C056926973F7}" destId="{DF339F21-07B7-4633-8C02-49F5E079BF88}" srcOrd="0" destOrd="0" presId="urn:microsoft.com/office/officeart/2005/8/layout/radial6"/>
    <dgm:cxn modelId="{0F758E1A-1760-4542-AA78-967C06E2FD58}" type="presOf" srcId="{C24E85D3-0562-4086-BC74-79D28954EE4A}" destId="{EF2F4158-6E9B-45C4-91FA-C2F3A46B9C01}" srcOrd="0" destOrd="0" presId="urn:microsoft.com/office/officeart/2005/8/layout/radial6"/>
    <dgm:cxn modelId="{6CE236F4-027C-43E5-ACFD-EC2D61086DD8}" srcId="{D68409DC-D2E4-4ACB-8A75-C056926973F7}" destId="{9840BE2D-8177-476B-87D3-9BE907650E54}" srcOrd="4" destOrd="0" parTransId="{68699602-42D8-428A-A810-1FDC6CB3EEA3}" sibTransId="{C24E85D3-0562-4086-BC74-79D28954EE4A}"/>
    <dgm:cxn modelId="{C82E2703-665A-42AF-87DB-27CD12650E8C}" srcId="{D68409DC-D2E4-4ACB-8A75-C056926973F7}" destId="{F7F4B80D-6E11-4B91-960A-0032740F1BD1}" srcOrd="1" destOrd="0" parTransId="{14C677C1-CC90-44BF-BAAC-9F8921094439}" sibTransId="{205924CD-3EDE-4E46-A59D-2AAB91DB1A58}"/>
    <dgm:cxn modelId="{481660C8-BF87-4960-8B2A-EBECBD72C7E4}" srcId="{D68409DC-D2E4-4ACB-8A75-C056926973F7}" destId="{D7D7258E-6FF8-4A77-BDAF-571E1BEE54D4}" srcOrd="3" destOrd="0" parTransId="{F5445C63-A259-4880-AEE4-2D95CF827934}" sibTransId="{BA820AC3-ADCD-42A7-B745-A225E46D5398}"/>
    <dgm:cxn modelId="{A5505D77-3B88-4422-976A-DF5F1F5BACFF}" type="presOf" srcId="{77C8699F-2861-48B4-B976-BB89AB866421}" destId="{9D036004-951D-4AFF-9020-924855B46AA4}" srcOrd="0" destOrd="0" presId="urn:microsoft.com/office/officeart/2005/8/layout/radial6"/>
    <dgm:cxn modelId="{C8EFF7B9-8973-4398-97CE-C8C109F14B4C}" type="presOf" srcId="{A3EC60AD-F327-414E-A9CD-4F4D49219D00}" destId="{60A409CC-ECF2-4BC4-819F-4FEB11208E6B}" srcOrd="0" destOrd="0" presId="urn:microsoft.com/office/officeart/2005/8/layout/radial6"/>
    <dgm:cxn modelId="{ED6134B5-A9F3-49BB-BFA6-A106F32D6504}" type="presOf" srcId="{F4C4265A-ECD7-4B6E-AC49-930300961364}" destId="{36F27C30-D5F3-42D4-85C8-7473B4709425}" srcOrd="0" destOrd="0" presId="urn:microsoft.com/office/officeart/2005/8/layout/radial6"/>
    <dgm:cxn modelId="{5BC0D8B4-2C76-4773-AE6F-7F79072F3115}" srcId="{D68409DC-D2E4-4ACB-8A75-C056926973F7}" destId="{BBB31C88-1C27-4097-8264-36B207FC3DB8}" srcOrd="5" destOrd="0" parTransId="{FBDCA9C7-B562-4312-B31B-08DD77D47801}" sibTransId="{B4C08081-9588-43D1-B86D-A1C8D944516A}"/>
    <dgm:cxn modelId="{EB7D8D13-ABC1-4FA1-838A-E80140AE6D41}" type="presOf" srcId="{BA820AC3-ADCD-42A7-B745-A225E46D5398}" destId="{A81CCB69-42FB-492E-BA0E-5E30BF19A9C0}" srcOrd="0" destOrd="0" presId="urn:microsoft.com/office/officeart/2005/8/layout/radial6"/>
    <dgm:cxn modelId="{31A2C8AC-3E03-48C9-B956-2AE3FAFC54E0}" type="presParOf" srcId="{3ECF2273-EFDC-479C-A32B-F2FFB00B48A0}" destId="{DF339F21-07B7-4633-8C02-49F5E079BF88}" srcOrd="0" destOrd="0" presId="urn:microsoft.com/office/officeart/2005/8/layout/radial6"/>
    <dgm:cxn modelId="{6C7FF266-BDAD-4087-8ACC-289112B2D52B}" type="presParOf" srcId="{3ECF2273-EFDC-479C-A32B-F2FFB00B48A0}" destId="{60A409CC-ECF2-4BC4-819F-4FEB11208E6B}" srcOrd="1" destOrd="0" presId="urn:microsoft.com/office/officeart/2005/8/layout/radial6"/>
    <dgm:cxn modelId="{C2C20095-0B5A-4080-AC1C-7252F960DBD1}" type="presParOf" srcId="{3ECF2273-EFDC-479C-A32B-F2FFB00B48A0}" destId="{3FE88FE6-F7A8-4BA6-9F09-840D4207F48E}" srcOrd="2" destOrd="0" presId="urn:microsoft.com/office/officeart/2005/8/layout/radial6"/>
    <dgm:cxn modelId="{A4FA6300-792D-414A-A0AB-1286D7051443}" type="presParOf" srcId="{3ECF2273-EFDC-479C-A32B-F2FFB00B48A0}" destId="{7E4B1D13-ADAE-4CB3-8B37-C5E4DB495448}" srcOrd="3" destOrd="0" presId="urn:microsoft.com/office/officeart/2005/8/layout/radial6"/>
    <dgm:cxn modelId="{AA25313A-3C1F-437B-8E04-1AFDE77045DB}" type="presParOf" srcId="{3ECF2273-EFDC-479C-A32B-F2FFB00B48A0}" destId="{497CACAE-8ED6-43AB-84EB-9E4109FB2487}" srcOrd="4" destOrd="0" presId="urn:microsoft.com/office/officeart/2005/8/layout/radial6"/>
    <dgm:cxn modelId="{5E8C5458-5D32-42DD-B323-9D5D514A9661}" type="presParOf" srcId="{3ECF2273-EFDC-479C-A32B-F2FFB00B48A0}" destId="{4B0BE18F-546E-4A18-A4D1-EE682D136100}" srcOrd="5" destOrd="0" presId="urn:microsoft.com/office/officeart/2005/8/layout/radial6"/>
    <dgm:cxn modelId="{C5958F1B-BD70-4789-BF0F-287BF424A770}" type="presParOf" srcId="{3ECF2273-EFDC-479C-A32B-F2FFB00B48A0}" destId="{D26CBF71-8275-4294-A28B-C3C00FED6E51}" srcOrd="6" destOrd="0" presId="urn:microsoft.com/office/officeart/2005/8/layout/radial6"/>
    <dgm:cxn modelId="{0F54DABA-0E8D-464D-8B12-8C41C41826DF}" type="presParOf" srcId="{3ECF2273-EFDC-479C-A32B-F2FFB00B48A0}" destId="{1EA3D30D-BCAD-4C98-96B1-AAACCD4FEA8A}" srcOrd="7" destOrd="0" presId="urn:microsoft.com/office/officeart/2005/8/layout/radial6"/>
    <dgm:cxn modelId="{1CFE9891-0C5A-43B7-BC7A-531C18F35D7F}" type="presParOf" srcId="{3ECF2273-EFDC-479C-A32B-F2FFB00B48A0}" destId="{91012902-3E15-4CA1-B568-215977C26AA4}" srcOrd="8" destOrd="0" presId="urn:microsoft.com/office/officeart/2005/8/layout/radial6"/>
    <dgm:cxn modelId="{889B110B-09E7-4629-BA79-BA264DF3A6CC}" type="presParOf" srcId="{3ECF2273-EFDC-479C-A32B-F2FFB00B48A0}" destId="{2C3387E4-4676-40DD-BD7A-43FB5FB49D71}" srcOrd="9" destOrd="0" presId="urn:microsoft.com/office/officeart/2005/8/layout/radial6"/>
    <dgm:cxn modelId="{05F8B593-AE07-4C37-AB09-C3713A1B9DC3}" type="presParOf" srcId="{3ECF2273-EFDC-479C-A32B-F2FFB00B48A0}" destId="{6573E87A-35A4-43A7-B481-C193C78084A9}" srcOrd="10" destOrd="0" presId="urn:microsoft.com/office/officeart/2005/8/layout/radial6"/>
    <dgm:cxn modelId="{B2758805-0E1D-4033-8A69-F71B1BE84141}" type="presParOf" srcId="{3ECF2273-EFDC-479C-A32B-F2FFB00B48A0}" destId="{62ADD1B1-AA23-4790-867F-7266B357BB9A}" srcOrd="11" destOrd="0" presId="urn:microsoft.com/office/officeart/2005/8/layout/radial6"/>
    <dgm:cxn modelId="{DF7CCA5E-44FA-42EF-9B86-2C1562D6D25D}" type="presParOf" srcId="{3ECF2273-EFDC-479C-A32B-F2FFB00B48A0}" destId="{A81CCB69-42FB-492E-BA0E-5E30BF19A9C0}" srcOrd="12" destOrd="0" presId="urn:microsoft.com/office/officeart/2005/8/layout/radial6"/>
    <dgm:cxn modelId="{7DA1CF9B-B8A6-45E5-9A37-962168B9714B}" type="presParOf" srcId="{3ECF2273-EFDC-479C-A32B-F2FFB00B48A0}" destId="{224FBE6B-5D11-4279-8188-4F5EB3841249}" srcOrd="13" destOrd="0" presId="urn:microsoft.com/office/officeart/2005/8/layout/radial6"/>
    <dgm:cxn modelId="{95C5CC06-7D3D-4D83-AB4D-023E0B6097D6}" type="presParOf" srcId="{3ECF2273-EFDC-479C-A32B-F2FFB00B48A0}" destId="{AF10AB84-4847-4C6D-9AAF-833BB4571D91}" srcOrd="14" destOrd="0" presId="urn:microsoft.com/office/officeart/2005/8/layout/radial6"/>
    <dgm:cxn modelId="{5F7C3DA8-ACCE-4810-8898-7D00B506866C}" type="presParOf" srcId="{3ECF2273-EFDC-479C-A32B-F2FFB00B48A0}" destId="{EF2F4158-6E9B-45C4-91FA-C2F3A46B9C01}" srcOrd="15" destOrd="0" presId="urn:microsoft.com/office/officeart/2005/8/layout/radial6"/>
    <dgm:cxn modelId="{46E72215-94C4-4255-AC78-F9BC7A0C07C4}" type="presParOf" srcId="{3ECF2273-EFDC-479C-A32B-F2FFB00B48A0}" destId="{5FBAFA44-2CDB-47B3-8676-A3B130D3F574}" srcOrd="16" destOrd="0" presId="urn:microsoft.com/office/officeart/2005/8/layout/radial6"/>
    <dgm:cxn modelId="{1CC55D8A-E755-455E-845D-667767B21387}" type="presParOf" srcId="{3ECF2273-EFDC-479C-A32B-F2FFB00B48A0}" destId="{CFB809F1-18EC-403A-9635-33010E7BAEC1}" srcOrd="17" destOrd="0" presId="urn:microsoft.com/office/officeart/2005/8/layout/radial6"/>
    <dgm:cxn modelId="{A2A079F2-F4D3-4840-80F4-6778B4ACDE00}" type="presParOf" srcId="{3ECF2273-EFDC-479C-A32B-F2FFB00B48A0}" destId="{A6090924-D89D-42BC-9988-BA92775FC078}" srcOrd="18" destOrd="0" presId="urn:microsoft.com/office/officeart/2005/8/layout/radial6"/>
    <dgm:cxn modelId="{4C64DAA9-65FB-4BCB-9462-E7CEC98DE68B}" type="presParOf" srcId="{3ECF2273-EFDC-479C-A32B-F2FFB00B48A0}" destId="{0B7BC57A-4E48-4A73-8FA3-2CBE46E42A75}" srcOrd="19" destOrd="0" presId="urn:microsoft.com/office/officeart/2005/8/layout/radial6"/>
    <dgm:cxn modelId="{336FD410-9C7A-4FBF-9CFA-7DEC25D3F44A}" type="presParOf" srcId="{3ECF2273-EFDC-479C-A32B-F2FFB00B48A0}" destId="{78B00CFE-B88B-4EFC-A74A-EFB648185B06}" srcOrd="20" destOrd="0" presId="urn:microsoft.com/office/officeart/2005/8/layout/radial6"/>
    <dgm:cxn modelId="{2B8AD13D-3C95-498D-B414-02952F4525DA}" type="presParOf" srcId="{3ECF2273-EFDC-479C-A32B-F2FFB00B48A0}" destId="{9D036004-951D-4AFF-9020-924855B46AA4}" srcOrd="21" destOrd="0" presId="urn:microsoft.com/office/officeart/2005/8/layout/radial6"/>
    <dgm:cxn modelId="{B4E97D28-089D-46CD-84A0-04C70731A87D}" type="presParOf" srcId="{3ECF2273-EFDC-479C-A32B-F2FFB00B48A0}" destId="{36F27C30-D5F3-42D4-85C8-7473B4709425}" srcOrd="22" destOrd="0" presId="urn:microsoft.com/office/officeart/2005/8/layout/radial6"/>
    <dgm:cxn modelId="{4E059BF1-EA68-4E78-A9E4-B85F0696083A}" type="presParOf" srcId="{3ECF2273-EFDC-479C-A32B-F2FFB00B48A0}" destId="{010D0239-B719-46DD-B677-8D77339615E8}" srcOrd="23" destOrd="0" presId="urn:microsoft.com/office/officeart/2005/8/layout/radial6"/>
    <dgm:cxn modelId="{FE7B9229-FCBD-4263-B375-B79DCABFF009}" type="presParOf" srcId="{3ECF2273-EFDC-479C-A32B-F2FFB00B48A0}" destId="{AAF3DB77-924E-49A1-88F3-386944E4F2F3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E33C5E0-C20E-49C9-ADCE-C74B7D97867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432CEBC-97E8-4014-BFC1-CFF7E5482CC2}">
      <dgm:prSet phldrT="[Metin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tr-TR" b="1" dirty="0" smtClean="0"/>
            <a:t>Kesilen sebze bekletilmeden pişirilmelidir. Mümkün olduğu kadar kısa sürede pişirilmelidir.</a:t>
          </a:r>
          <a:endParaRPr lang="tr-TR" dirty="0"/>
        </a:p>
      </dgm:t>
    </dgm:pt>
    <dgm:pt modelId="{C8DF2BF8-8DC8-491A-932F-954F6FE95E30}" type="parTrans" cxnId="{D280C8D3-2FA7-416A-9936-8A389BA82652}">
      <dgm:prSet/>
      <dgm:spPr/>
      <dgm:t>
        <a:bodyPr/>
        <a:lstStyle/>
        <a:p>
          <a:endParaRPr lang="tr-TR"/>
        </a:p>
      </dgm:t>
    </dgm:pt>
    <dgm:pt modelId="{3E902FB3-EC11-4DC1-A61C-63CCB613B7C7}" type="sibTrans" cxnId="{D280C8D3-2FA7-416A-9936-8A389BA82652}">
      <dgm:prSet/>
      <dgm:spPr/>
      <dgm:t>
        <a:bodyPr/>
        <a:lstStyle/>
        <a:p>
          <a:endParaRPr lang="tr-TR"/>
        </a:p>
      </dgm:t>
    </dgm:pt>
    <dgm:pt modelId="{5DDA2D66-D716-4483-8444-5B7949694D7F}">
      <dgm:prSet phldrT="[Metin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r-TR" b="1" dirty="0" smtClean="0"/>
            <a:t>Sebzeler kendi suyunda pişirilmeli ve bu su dökülmemelidir. </a:t>
          </a:r>
          <a:endParaRPr lang="tr-TR" dirty="0"/>
        </a:p>
      </dgm:t>
    </dgm:pt>
    <dgm:pt modelId="{BBBBFF20-D381-403F-9D13-EF0918BD7C0E}" type="parTrans" cxnId="{574D4C57-4FB1-44F4-9BE9-906FEAD188F8}">
      <dgm:prSet/>
      <dgm:spPr/>
      <dgm:t>
        <a:bodyPr/>
        <a:lstStyle/>
        <a:p>
          <a:endParaRPr lang="tr-TR"/>
        </a:p>
      </dgm:t>
    </dgm:pt>
    <dgm:pt modelId="{A9E91F7C-E7AB-4C43-B9EC-BF4189EBD1A2}" type="sibTrans" cxnId="{574D4C57-4FB1-44F4-9BE9-906FEAD188F8}">
      <dgm:prSet/>
      <dgm:spPr/>
      <dgm:t>
        <a:bodyPr/>
        <a:lstStyle/>
        <a:p>
          <a:endParaRPr lang="tr-TR"/>
        </a:p>
      </dgm:t>
    </dgm:pt>
    <dgm:pt modelId="{08ACB8E5-B22E-4A39-8D5E-CAD212DF0158}">
      <dgm:prSet phldrT="[Metin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tr-TR" b="1" dirty="0" smtClean="0"/>
            <a:t>Piştikten sonra uzun süre bekletilmemelidir.</a:t>
          </a:r>
          <a:endParaRPr lang="tr-TR" dirty="0"/>
        </a:p>
      </dgm:t>
    </dgm:pt>
    <dgm:pt modelId="{FD504A20-25D9-418A-9DDA-9AFF8E227E41}" type="parTrans" cxnId="{924A81D7-611A-4725-8958-BB4CA5C9A78E}">
      <dgm:prSet/>
      <dgm:spPr/>
      <dgm:t>
        <a:bodyPr/>
        <a:lstStyle/>
        <a:p>
          <a:endParaRPr lang="tr-TR"/>
        </a:p>
      </dgm:t>
    </dgm:pt>
    <dgm:pt modelId="{537A7F54-DF97-472F-8423-CB6A30371B6C}" type="sibTrans" cxnId="{924A81D7-611A-4725-8958-BB4CA5C9A78E}">
      <dgm:prSet/>
      <dgm:spPr/>
      <dgm:t>
        <a:bodyPr/>
        <a:lstStyle/>
        <a:p>
          <a:endParaRPr lang="tr-TR"/>
        </a:p>
      </dgm:t>
    </dgm:pt>
    <dgm:pt modelId="{0D9FBC0D-622A-40DE-836E-0D74331EB371}" type="pres">
      <dgm:prSet presAssocID="{CE33C5E0-C20E-49C9-ADCE-C74B7D9786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944DABA-A983-42D8-8042-0E1BD78890CE}" type="pres">
      <dgm:prSet presAssocID="{08ACB8E5-B22E-4A39-8D5E-CAD212DF0158}" presName="boxAndChildren" presStyleCnt="0"/>
      <dgm:spPr/>
    </dgm:pt>
    <dgm:pt modelId="{02DC366B-A005-48C0-A680-0CE77AE69D81}" type="pres">
      <dgm:prSet presAssocID="{08ACB8E5-B22E-4A39-8D5E-CAD212DF0158}" presName="parentTextBox" presStyleLbl="node1" presStyleIdx="0" presStyleCnt="3"/>
      <dgm:spPr/>
      <dgm:t>
        <a:bodyPr/>
        <a:lstStyle/>
        <a:p>
          <a:endParaRPr lang="tr-TR"/>
        </a:p>
      </dgm:t>
    </dgm:pt>
    <dgm:pt modelId="{0033E987-0838-4B82-BD7F-014393AFB89B}" type="pres">
      <dgm:prSet presAssocID="{A9E91F7C-E7AB-4C43-B9EC-BF4189EBD1A2}" presName="sp" presStyleCnt="0"/>
      <dgm:spPr/>
    </dgm:pt>
    <dgm:pt modelId="{ACBDB0A0-8A3D-4EBE-A6EA-ED48561D0913}" type="pres">
      <dgm:prSet presAssocID="{5DDA2D66-D716-4483-8444-5B7949694D7F}" presName="arrowAndChildren" presStyleCnt="0"/>
      <dgm:spPr/>
    </dgm:pt>
    <dgm:pt modelId="{D3F166D9-8C95-4A34-AA90-DE2B11FD397B}" type="pres">
      <dgm:prSet presAssocID="{5DDA2D66-D716-4483-8444-5B7949694D7F}" presName="parentTextArrow" presStyleLbl="node1" presStyleIdx="1" presStyleCnt="3"/>
      <dgm:spPr/>
      <dgm:t>
        <a:bodyPr/>
        <a:lstStyle/>
        <a:p>
          <a:endParaRPr lang="tr-TR"/>
        </a:p>
      </dgm:t>
    </dgm:pt>
    <dgm:pt modelId="{DF4CC204-7B88-4473-846B-8A886284032C}" type="pres">
      <dgm:prSet presAssocID="{3E902FB3-EC11-4DC1-A61C-63CCB613B7C7}" presName="sp" presStyleCnt="0"/>
      <dgm:spPr/>
    </dgm:pt>
    <dgm:pt modelId="{17B0D556-911C-4831-A9F2-24634861E471}" type="pres">
      <dgm:prSet presAssocID="{9432CEBC-97E8-4014-BFC1-CFF7E5482CC2}" presName="arrowAndChildren" presStyleCnt="0"/>
      <dgm:spPr/>
    </dgm:pt>
    <dgm:pt modelId="{1CB27BDA-CCFB-4232-83F4-5037783BFC4A}" type="pres">
      <dgm:prSet presAssocID="{9432CEBC-97E8-4014-BFC1-CFF7E5482CC2}" presName="parentTextArrow" presStyleLbl="node1" presStyleIdx="2" presStyleCnt="3"/>
      <dgm:spPr/>
      <dgm:t>
        <a:bodyPr/>
        <a:lstStyle/>
        <a:p>
          <a:endParaRPr lang="tr-TR"/>
        </a:p>
      </dgm:t>
    </dgm:pt>
  </dgm:ptLst>
  <dgm:cxnLst>
    <dgm:cxn modelId="{70482243-B9DA-4E23-B990-BD4D6068A5E1}" type="presOf" srcId="{08ACB8E5-B22E-4A39-8D5E-CAD212DF0158}" destId="{02DC366B-A005-48C0-A680-0CE77AE69D81}" srcOrd="0" destOrd="0" presId="urn:microsoft.com/office/officeart/2005/8/layout/process4"/>
    <dgm:cxn modelId="{5EB34EC5-AD8E-48EE-9BD8-4316F8C6B96D}" type="presOf" srcId="{9432CEBC-97E8-4014-BFC1-CFF7E5482CC2}" destId="{1CB27BDA-CCFB-4232-83F4-5037783BFC4A}" srcOrd="0" destOrd="0" presId="urn:microsoft.com/office/officeart/2005/8/layout/process4"/>
    <dgm:cxn modelId="{7AB152BF-2E74-45B4-B0D9-F800FA5A32D7}" type="presOf" srcId="{5DDA2D66-D716-4483-8444-5B7949694D7F}" destId="{D3F166D9-8C95-4A34-AA90-DE2B11FD397B}" srcOrd="0" destOrd="0" presId="urn:microsoft.com/office/officeart/2005/8/layout/process4"/>
    <dgm:cxn modelId="{C5D37B82-4124-4757-AB79-3A0C6B87C3D7}" type="presOf" srcId="{CE33C5E0-C20E-49C9-ADCE-C74B7D97867B}" destId="{0D9FBC0D-622A-40DE-836E-0D74331EB371}" srcOrd="0" destOrd="0" presId="urn:microsoft.com/office/officeart/2005/8/layout/process4"/>
    <dgm:cxn modelId="{924A81D7-611A-4725-8958-BB4CA5C9A78E}" srcId="{CE33C5E0-C20E-49C9-ADCE-C74B7D97867B}" destId="{08ACB8E5-B22E-4A39-8D5E-CAD212DF0158}" srcOrd="2" destOrd="0" parTransId="{FD504A20-25D9-418A-9DDA-9AFF8E227E41}" sibTransId="{537A7F54-DF97-472F-8423-CB6A30371B6C}"/>
    <dgm:cxn modelId="{D280C8D3-2FA7-416A-9936-8A389BA82652}" srcId="{CE33C5E0-C20E-49C9-ADCE-C74B7D97867B}" destId="{9432CEBC-97E8-4014-BFC1-CFF7E5482CC2}" srcOrd="0" destOrd="0" parTransId="{C8DF2BF8-8DC8-491A-932F-954F6FE95E30}" sibTransId="{3E902FB3-EC11-4DC1-A61C-63CCB613B7C7}"/>
    <dgm:cxn modelId="{574D4C57-4FB1-44F4-9BE9-906FEAD188F8}" srcId="{CE33C5E0-C20E-49C9-ADCE-C74B7D97867B}" destId="{5DDA2D66-D716-4483-8444-5B7949694D7F}" srcOrd="1" destOrd="0" parTransId="{BBBBFF20-D381-403F-9D13-EF0918BD7C0E}" sibTransId="{A9E91F7C-E7AB-4C43-B9EC-BF4189EBD1A2}"/>
    <dgm:cxn modelId="{E2CFBBF8-936A-4055-9866-468022951FE0}" type="presParOf" srcId="{0D9FBC0D-622A-40DE-836E-0D74331EB371}" destId="{6944DABA-A983-42D8-8042-0E1BD78890CE}" srcOrd="0" destOrd="0" presId="urn:microsoft.com/office/officeart/2005/8/layout/process4"/>
    <dgm:cxn modelId="{BA7AA62F-E1A9-4FBA-BD60-6FBBCD324EC5}" type="presParOf" srcId="{6944DABA-A983-42D8-8042-0E1BD78890CE}" destId="{02DC366B-A005-48C0-A680-0CE77AE69D81}" srcOrd="0" destOrd="0" presId="urn:microsoft.com/office/officeart/2005/8/layout/process4"/>
    <dgm:cxn modelId="{15CB711D-624F-4017-9282-8E6001FB7BE9}" type="presParOf" srcId="{0D9FBC0D-622A-40DE-836E-0D74331EB371}" destId="{0033E987-0838-4B82-BD7F-014393AFB89B}" srcOrd="1" destOrd="0" presId="urn:microsoft.com/office/officeart/2005/8/layout/process4"/>
    <dgm:cxn modelId="{6EAAD854-8163-432F-ADA0-D58D4307E944}" type="presParOf" srcId="{0D9FBC0D-622A-40DE-836E-0D74331EB371}" destId="{ACBDB0A0-8A3D-4EBE-A6EA-ED48561D0913}" srcOrd="2" destOrd="0" presId="urn:microsoft.com/office/officeart/2005/8/layout/process4"/>
    <dgm:cxn modelId="{815E3B48-348B-4D3F-8052-BDB96E56A553}" type="presParOf" srcId="{ACBDB0A0-8A3D-4EBE-A6EA-ED48561D0913}" destId="{D3F166D9-8C95-4A34-AA90-DE2B11FD397B}" srcOrd="0" destOrd="0" presId="urn:microsoft.com/office/officeart/2005/8/layout/process4"/>
    <dgm:cxn modelId="{5823417A-6C84-4FA1-93D4-956132A0223C}" type="presParOf" srcId="{0D9FBC0D-622A-40DE-836E-0D74331EB371}" destId="{DF4CC204-7B88-4473-846B-8A886284032C}" srcOrd="3" destOrd="0" presId="urn:microsoft.com/office/officeart/2005/8/layout/process4"/>
    <dgm:cxn modelId="{6CACC29C-4504-44AB-AC6F-F383642FE30A}" type="presParOf" srcId="{0D9FBC0D-622A-40DE-836E-0D74331EB371}" destId="{17B0D556-911C-4831-A9F2-24634861E471}" srcOrd="4" destOrd="0" presId="urn:microsoft.com/office/officeart/2005/8/layout/process4"/>
    <dgm:cxn modelId="{7629C2B3-01AE-4D65-A9BB-0E09A12FA921}" type="presParOf" srcId="{17B0D556-911C-4831-A9F2-24634861E471}" destId="{1CB27BDA-CCFB-4232-83F4-5037783BFC4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6EB57CD-2C97-452F-9F70-FD58E8893B41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9425826-DD03-4459-967B-8EA2B335FCA3}">
      <dgm:prSet phldrT="[Metin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r-TR" dirty="0" smtClean="0"/>
            <a:t>1</a:t>
          </a:r>
          <a:endParaRPr lang="tr-TR" dirty="0"/>
        </a:p>
      </dgm:t>
    </dgm:pt>
    <dgm:pt modelId="{E31A18D0-469F-4B05-B3CB-4CB82E3E6E39}" type="parTrans" cxnId="{DF1D1AF0-2FBD-43FF-9C33-72B0FEBEA39A}">
      <dgm:prSet/>
      <dgm:spPr/>
      <dgm:t>
        <a:bodyPr/>
        <a:lstStyle/>
        <a:p>
          <a:endParaRPr lang="tr-TR"/>
        </a:p>
      </dgm:t>
    </dgm:pt>
    <dgm:pt modelId="{94917086-4BD2-44EC-9231-BA2053E340F2}" type="sibTrans" cxnId="{DF1D1AF0-2FBD-43FF-9C33-72B0FEBEA39A}">
      <dgm:prSet/>
      <dgm:spPr/>
      <dgm:t>
        <a:bodyPr/>
        <a:lstStyle/>
        <a:p>
          <a:endParaRPr lang="tr-TR"/>
        </a:p>
      </dgm:t>
    </dgm:pt>
    <dgm:pt modelId="{688889AE-76E7-4C43-8BF1-9610DD920BDD}">
      <dgm:prSet phldrT="[Metin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dirty="0" smtClean="0"/>
            <a:t>Meyvelerde hasat zamanı solunum yavaştır.  Toplandıktan hemen sonra hızlanır ve daha sonra tekrar yavaşlar. Bu sırada küfler ve mayalar meyvenin bozulmasına yol açar.</a:t>
          </a:r>
          <a:endParaRPr lang="tr-TR" dirty="0"/>
        </a:p>
      </dgm:t>
    </dgm:pt>
    <dgm:pt modelId="{4C252981-6C29-4E32-B660-CF49DBC347A5}" type="parTrans" cxnId="{09DD05E6-ADA8-47E2-8B36-5243DDAE757A}">
      <dgm:prSet/>
      <dgm:spPr/>
      <dgm:t>
        <a:bodyPr/>
        <a:lstStyle/>
        <a:p>
          <a:endParaRPr lang="tr-TR"/>
        </a:p>
      </dgm:t>
    </dgm:pt>
    <dgm:pt modelId="{B3639FE5-FEBE-49A9-AB95-894A6CAC83E8}" type="sibTrans" cxnId="{09DD05E6-ADA8-47E2-8B36-5243DDAE757A}">
      <dgm:prSet/>
      <dgm:spPr/>
      <dgm:t>
        <a:bodyPr/>
        <a:lstStyle/>
        <a:p>
          <a:endParaRPr lang="tr-TR"/>
        </a:p>
      </dgm:t>
    </dgm:pt>
    <dgm:pt modelId="{990BB75E-ABEE-4DEF-9265-E0AD88B69CE1}">
      <dgm:prSet phldrT="[Metin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tr-TR" dirty="0" smtClean="0"/>
            <a:t>2</a:t>
          </a:r>
          <a:endParaRPr lang="tr-TR" dirty="0"/>
        </a:p>
      </dgm:t>
    </dgm:pt>
    <dgm:pt modelId="{826BA77D-7058-490A-8E8E-A23D07D05E01}" type="parTrans" cxnId="{FF0868FE-208B-4651-80A1-F74FCC81EEEA}">
      <dgm:prSet/>
      <dgm:spPr/>
      <dgm:t>
        <a:bodyPr/>
        <a:lstStyle/>
        <a:p>
          <a:endParaRPr lang="tr-TR"/>
        </a:p>
      </dgm:t>
    </dgm:pt>
    <dgm:pt modelId="{AFECADF5-4BE1-4931-9299-256F3717FD16}" type="sibTrans" cxnId="{FF0868FE-208B-4651-80A1-F74FCC81EEEA}">
      <dgm:prSet/>
      <dgm:spPr/>
      <dgm:t>
        <a:bodyPr/>
        <a:lstStyle/>
        <a:p>
          <a:endParaRPr lang="tr-TR"/>
        </a:p>
      </dgm:t>
    </dgm:pt>
    <dgm:pt modelId="{91DC5433-2D45-4425-A564-61AD03203283}">
      <dgm:prSet phldrT="[Metin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dirty="0" smtClean="0"/>
            <a:t>Hasattan sonra meyvedeki su miktarı azalmaya başlar. Saklanan ürün ısı ve nem derecesine göre su kaybı değişiktir. Sıcak ve kuru ortamda meyve daha çok su kaybeder.</a:t>
          </a:r>
          <a:endParaRPr lang="tr-TR" dirty="0"/>
        </a:p>
      </dgm:t>
    </dgm:pt>
    <dgm:pt modelId="{142369F0-A4AC-479B-93EC-EC34301D2A59}" type="parTrans" cxnId="{EC35CD38-377D-4687-94DD-29B2EB093501}">
      <dgm:prSet/>
      <dgm:spPr/>
      <dgm:t>
        <a:bodyPr/>
        <a:lstStyle/>
        <a:p>
          <a:endParaRPr lang="tr-TR"/>
        </a:p>
      </dgm:t>
    </dgm:pt>
    <dgm:pt modelId="{05C778D1-BC9A-490E-8BA5-6E5010DE8566}" type="sibTrans" cxnId="{EC35CD38-377D-4687-94DD-29B2EB093501}">
      <dgm:prSet/>
      <dgm:spPr/>
      <dgm:t>
        <a:bodyPr/>
        <a:lstStyle/>
        <a:p>
          <a:endParaRPr lang="tr-TR"/>
        </a:p>
      </dgm:t>
    </dgm:pt>
    <dgm:pt modelId="{42EBC1DA-8397-4597-A11F-F46FA3CEB268}">
      <dgm:prSet phldrT="[Metin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r-TR" dirty="0" smtClean="0"/>
            <a:t>3</a:t>
          </a:r>
          <a:endParaRPr lang="tr-TR" dirty="0"/>
        </a:p>
      </dgm:t>
    </dgm:pt>
    <dgm:pt modelId="{38A5AB5F-DADB-4A28-8A6F-2DF8AA6B5E24}" type="parTrans" cxnId="{9979720A-D3DA-4BC9-B861-EC8FD00BCA3D}">
      <dgm:prSet/>
      <dgm:spPr/>
      <dgm:t>
        <a:bodyPr/>
        <a:lstStyle/>
        <a:p>
          <a:endParaRPr lang="tr-TR"/>
        </a:p>
      </dgm:t>
    </dgm:pt>
    <dgm:pt modelId="{B0F1E62C-9B46-4945-8438-DFB766748704}" type="sibTrans" cxnId="{9979720A-D3DA-4BC9-B861-EC8FD00BCA3D}">
      <dgm:prSet/>
      <dgm:spPr/>
      <dgm:t>
        <a:bodyPr/>
        <a:lstStyle/>
        <a:p>
          <a:endParaRPr lang="tr-TR"/>
        </a:p>
      </dgm:t>
    </dgm:pt>
    <dgm:pt modelId="{62A544E7-8283-4412-BFE2-B691511995B4}">
      <dgm:prSet phldrT="[Metin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dirty="0" smtClean="0"/>
            <a:t>Ham meyvelerde nişasta/şeker oranı yüksektir. Meyve olgunlaştıkça şeker miktarı artar. Meyve toplandıktan sonra ise şeker miktarlarında azalma olur.</a:t>
          </a:r>
          <a:endParaRPr lang="tr-TR" dirty="0"/>
        </a:p>
      </dgm:t>
    </dgm:pt>
    <dgm:pt modelId="{C1247A5E-E79A-457F-A95A-C7FCF19C9D2B}" type="parTrans" cxnId="{8FF1D856-DA8C-4479-A688-7CF853007B2A}">
      <dgm:prSet/>
      <dgm:spPr/>
      <dgm:t>
        <a:bodyPr/>
        <a:lstStyle/>
        <a:p>
          <a:endParaRPr lang="tr-TR"/>
        </a:p>
      </dgm:t>
    </dgm:pt>
    <dgm:pt modelId="{762668E7-3BA9-4697-92C8-E5441360883D}" type="sibTrans" cxnId="{8FF1D856-DA8C-4479-A688-7CF853007B2A}">
      <dgm:prSet/>
      <dgm:spPr/>
      <dgm:t>
        <a:bodyPr/>
        <a:lstStyle/>
        <a:p>
          <a:endParaRPr lang="tr-TR"/>
        </a:p>
      </dgm:t>
    </dgm:pt>
    <dgm:pt modelId="{99620DC2-93EB-4663-A3DF-900C42622AA0}" type="pres">
      <dgm:prSet presAssocID="{36EB57CD-2C97-452F-9F70-FD58E8893B4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409B9CF-CF57-4835-B28D-A5C841BBFF9C}" type="pres">
      <dgm:prSet presAssocID="{19425826-DD03-4459-967B-8EA2B335FCA3}" presName="composite" presStyleCnt="0"/>
      <dgm:spPr/>
    </dgm:pt>
    <dgm:pt modelId="{15735C68-2638-4072-90FE-D8B3A7889144}" type="pres">
      <dgm:prSet presAssocID="{19425826-DD03-4459-967B-8EA2B335FCA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1CE1B7-20A8-4B4C-ADD5-577F436E114F}" type="pres">
      <dgm:prSet presAssocID="{19425826-DD03-4459-967B-8EA2B335FCA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301283-9FC7-414B-AA8C-9750BB1D701A}" type="pres">
      <dgm:prSet presAssocID="{94917086-4BD2-44EC-9231-BA2053E340F2}" presName="sp" presStyleCnt="0"/>
      <dgm:spPr/>
    </dgm:pt>
    <dgm:pt modelId="{12D1BBB6-20C6-4B42-8ABB-76759ED29D92}" type="pres">
      <dgm:prSet presAssocID="{990BB75E-ABEE-4DEF-9265-E0AD88B69CE1}" presName="composite" presStyleCnt="0"/>
      <dgm:spPr/>
    </dgm:pt>
    <dgm:pt modelId="{391E3A31-0C0D-4A30-8FD8-E0E1D7A0E452}" type="pres">
      <dgm:prSet presAssocID="{990BB75E-ABEE-4DEF-9265-E0AD88B69CE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B870F16-0238-437B-8839-1DA03025EF08}" type="pres">
      <dgm:prSet presAssocID="{990BB75E-ABEE-4DEF-9265-E0AD88B69CE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3E39438-B8FD-492E-94CE-CD58947A658D}" type="pres">
      <dgm:prSet presAssocID="{AFECADF5-4BE1-4931-9299-256F3717FD16}" presName="sp" presStyleCnt="0"/>
      <dgm:spPr/>
    </dgm:pt>
    <dgm:pt modelId="{A47FDB22-99CB-4B5E-9EFE-41971C26D588}" type="pres">
      <dgm:prSet presAssocID="{42EBC1DA-8397-4597-A11F-F46FA3CEB268}" presName="composite" presStyleCnt="0"/>
      <dgm:spPr/>
    </dgm:pt>
    <dgm:pt modelId="{61F17BAA-6D6A-44B9-A420-F8B4AECCD0CF}" type="pres">
      <dgm:prSet presAssocID="{42EBC1DA-8397-4597-A11F-F46FA3CEB26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8A9A6C-0CB1-4E45-B248-3D073D2ECC54}" type="pres">
      <dgm:prSet presAssocID="{42EBC1DA-8397-4597-A11F-F46FA3CEB26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FF1D856-DA8C-4479-A688-7CF853007B2A}" srcId="{42EBC1DA-8397-4597-A11F-F46FA3CEB268}" destId="{62A544E7-8283-4412-BFE2-B691511995B4}" srcOrd="0" destOrd="0" parTransId="{C1247A5E-E79A-457F-A95A-C7FCF19C9D2B}" sibTransId="{762668E7-3BA9-4697-92C8-E5441360883D}"/>
    <dgm:cxn modelId="{BC750D9F-06F2-4CDE-A4B4-3BE3128BBCFB}" type="presOf" srcId="{19425826-DD03-4459-967B-8EA2B335FCA3}" destId="{15735C68-2638-4072-90FE-D8B3A7889144}" srcOrd="0" destOrd="0" presId="urn:microsoft.com/office/officeart/2005/8/layout/chevron2"/>
    <dgm:cxn modelId="{FF0868FE-208B-4651-80A1-F74FCC81EEEA}" srcId="{36EB57CD-2C97-452F-9F70-FD58E8893B41}" destId="{990BB75E-ABEE-4DEF-9265-E0AD88B69CE1}" srcOrd="1" destOrd="0" parTransId="{826BA77D-7058-490A-8E8E-A23D07D05E01}" sibTransId="{AFECADF5-4BE1-4931-9299-256F3717FD16}"/>
    <dgm:cxn modelId="{5BACBB54-492A-4AAB-8871-CD78BF347226}" type="presOf" srcId="{91DC5433-2D45-4425-A564-61AD03203283}" destId="{AB870F16-0238-437B-8839-1DA03025EF08}" srcOrd="0" destOrd="0" presId="urn:microsoft.com/office/officeart/2005/8/layout/chevron2"/>
    <dgm:cxn modelId="{9979720A-D3DA-4BC9-B861-EC8FD00BCA3D}" srcId="{36EB57CD-2C97-452F-9F70-FD58E8893B41}" destId="{42EBC1DA-8397-4597-A11F-F46FA3CEB268}" srcOrd="2" destOrd="0" parTransId="{38A5AB5F-DADB-4A28-8A6F-2DF8AA6B5E24}" sibTransId="{B0F1E62C-9B46-4945-8438-DFB766748704}"/>
    <dgm:cxn modelId="{C4548AEF-406F-47B9-B55E-A9A72AC948DA}" type="presOf" srcId="{42EBC1DA-8397-4597-A11F-F46FA3CEB268}" destId="{61F17BAA-6D6A-44B9-A420-F8B4AECCD0CF}" srcOrd="0" destOrd="0" presId="urn:microsoft.com/office/officeart/2005/8/layout/chevron2"/>
    <dgm:cxn modelId="{FA9B9CB5-1749-4590-9F4D-FD1478CBE9AB}" type="presOf" srcId="{36EB57CD-2C97-452F-9F70-FD58E8893B41}" destId="{99620DC2-93EB-4663-A3DF-900C42622AA0}" srcOrd="0" destOrd="0" presId="urn:microsoft.com/office/officeart/2005/8/layout/chevron2"/>
    <dgm:cxn modelId="{1D4F232B-A09C-4681-B5AA-E9536530D3AB}" type="presOf" srcId="{688889AE-76E7-4C43-8BF1-9610DD920BDD}" destId="{BB1CE1B7-20A8-4B4C-ADD5-577F436E114F}" srcOrd="0" destOrd="0" presId="urn:microsoft.com/office/officeart/2005/8/layout/chevron2"/>
    <dgm:cxn modelId="{41393F3E-46AB-438D-80F0-B8263E3D7998}" type="presOf" srcId="{990BB75E-ABEE-4DEF-9265-E0AD88B69CE1}" destId="{391E3A31-0C0D-4A30-8FD8-E0E1D7A0E452}" srcOrd="0" destOrd="0" presId="urn:microsoft.com/office/officeart/2005/8/layout/chevron2"/>
    <dgm:cxn modelId="{CB7479D3-8B43-4D7D-A081-79B00E7444BA}" type="presOf" srcId="{62A544E7-8283-4412-BFE2-B691511995B4}" destId="{628A9A6C-0CB1-4E45-B248-3D073D2ECC54}" srcOrd="0" destOrd="0" presId="urn:microsoft.com/office/officeart/2005/8/layout/chevron2"/>
    <dgm:cxn modelId="{09DD05E6-ADA8-47E2-8B36-5243DDAE757A}" srcId="{19425826-DD03-4459-967B-8EA2B335FCA3}" destId="{688889AE-76E7-4C43-8BF1-9610DD920BDD}" srcOrd="0" destOrd="0" parTransId="{4C252981-6C29-4E32-B660-CF49DBC347A5}" sibTransId="{B3639FE5-FEBE-49A9-AB95-894A6CAC83E8}"/>
    <dgm:cxn modelId="{EC35CD38-377D-4687-94DD-29B2EB093501}" srcId="{990BB75E-ABEE-4DEF-9265-E0AD88B69CE1}" destId="{91DC5433-2D45-4425-A564-61AD03203283}" srcOrd="0" destOrd="0" parTransId="{142369F0-A4AC-479B-93EC-EC34301D2A59}" sibTransId="{05C778D1-BC9A-490E-8BA5-6E5010DE8566}"/>
    <dgm:cxn modelId="{DF1D1AF0-2FBD-43FF-9C33-72B0FEBEA39A}" srcId="{36EB57CD-2C97-452F-9F70-FD58E8893B41}" destId="{19425826-DD03-4459-967B-8EA2B335FCA3}" srcOrd="0" destOrd="0" parTransId="{E31A18D0-469F-4B05-B3CB-4CB82E3E6E39}" sibTransId="{94917086-4BD2-44EC-9231-BA2053E340F2}"/>
    <dgm:cxn modelId="{29A6805E-BCEF-4A83-83BF-11F0BF2B049D}" type="presParOf" srcId="{99620DC2-93EB-4663-A3DF-900C42622AA0}" destId="{2409B9CF-CF57-4835-B28D-A5C841BBFF9C}" srcOrd="0" destOrd="0" presId="urn:microsoft.com/office/officeart/2005/8/layout/chevron2"/>
    <dgm:cxn modelId="{C3857886-33A5-4ABF-90B6-B2E9BA2D4549}" type="presParOf" srcId="{2409B9CF-CF57-4835-B28D-A5C841BBFF9C}" destId="{15735C68-2638-4072-90FE-D8B3A7889144}" srcOrd="0" destOrd="0" presId="urn:microsoft.com/office/officeart/2005/8/layout/chevron2"/>
    <dgm:cxn modelId="{4F474982-6E39-433D-B0F9-6296C0057D73}" type="presParOf" srcId="{2409B9CF-CF57-4835-B28D-A5C841BBFF9C}" destId="{BB1CE1B7-20A8-4B4C-ADD5-577F436E114F}" srcOrd="1" destOrd="0" presId="urn:microsoft.com/office/officeart/2005/8/layout/chevron2"/>
    <dgm:cxn modelId="{E31B1231-FB7B-45C6-A9BF-0CD6080DD945}" type="presParOf" srcId="{99620DC2-93EB-4663-A3DF-900C42622AA0}" destId="{35301283-9FC7-414B-AA8C-9750BB1D701A}" srcOrd="1" destOrd="0" presId="urn:microsoft.com/office/officeart/2005/8/layout/chevron2"/>
    <dgm:cxn modelId="{7D84485F-07A7-4923-806B-38D433F96978}" type="presParOf" srcId="{99620DC2-93EB-4663-A3DF-900C42622AA0}" destId="{12D1BBB6-20C6-4B42-8ABB-76759ED29D92}" srcOrd="2" destOrd="0" presId="urn:microsoft.com/office/officeart/2005/8/layout/chevron2"/>
    <dgm:cxn modelId="{9F53E6C9-A113-4B62-97E3-190518F41582}" type="presParOf" srcId="{12D1BBB6-20C6-4B42-8ABB-76759ED29D92}" destId="{391E3A31-0C0D-4A30-8FD8-E0E1D7A0E452}" srcOrd="0" destOrd="0" presId="urn:microsoft.com/office/officeart/2005/8/layout/chevron2"/>
    <dgm:cxn modelId="{6FD255DA-79B4-44E8-B339-C16E9B46C8CE}" type="presParOf" srcId="{12D1BBB6-20C6-4B42-8ABB-76759ED29D92}" destId="{AB870F16-0238-437B-8839-1DA03025EF08}" srcOrd="1" destOrd="0" presId="urn:microsoft.com/office/officeart/2005/8/layout/chevron2"/>
    <dgm:cxn modelId="{BA38D483-2469-4AF7-B791-230BB066FFC6}" type="presParOf" srcId="{99620DC2-93EB-4663-A3DF-900C42622AA0}" destId="{C3E39438-B8FD-492E-94CE-CD58947A658D}" srcOrd="3" destOrd="0" presId="urn:microsoft.com/office/officeart/2005/8/layout/chevron2"/>
    <dgm:cxn modelId="{CD4ECA0E-75AE-46B1-A119-C6042C9574ED}" type="presParOf" srcId="{99620DC2-93EB-4663-A3DF-900C42622AA0}" destId="{A47FDB22-99CB-4B5E-9EFE-41971C26D588}" srcOrd="4" destOrd="0" presId="urn:microsoft.com/office/officeart/2005/8/layout/chevron2"/>
    <dgm:cxn modelId="{AF0DB9DF-397C-47B5-ACAC-21A221D8D7F0}" type="presParOf" srcId="{A47FDB22-99CB-4B5E-9EFE-41971C26D588}" destId="{61F17BAA-6D6A-44B9-A420-F8B4AECCD0CF}" srcOrd="0" destOrd="0" presId="urn:microsoft.com/office/officeart/2005/8/layout/chevron2"/>
    <dgm:cxn modelId="{87CC3EBA-4811-4A94-A616-B00753E052EA}" type="presParOf" srcId="{A47FDB22-99CB-4B5E-9EFE-41971C26D588}" destId="{628A9A6C-0CB1-4E45-B248-3D073D2ECC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F57D8D-803F-4200-80EE-F646429E4141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2DB3918-4DD5-4284-94DA-ECED07ACD906}">
      <dgm:prSet phldrT="[Metin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r-TR" dirty="0" smtClean="0"/>
            <a:t>4</a:t>
          </a:r>
          <a:endParaRPr lang="tr-TR" dirty="0"/>
        </a:p>
      </dgm:t>
    </dgm:pt>
    <dgm:pt modelId="{90DD5C7E-1436-4326-8E24-A24F6031157C}" type="parTrans" cxnId="{03F330E6-42A0-4655-8C7B-9F16F2CB7BBF}">
      <dgm:prSet/>
      <dgm:spPr/>
      <dgm:t>
        <a:bodyPr/>
        <a:lstStyle/>
        <a:p>
          <a:endParaRPr lang="tr-TR"/>
        </a:p>
      </dgm:t>
    </dgm:pt>
    <dgm:pt modelId="{45D9DB25-DFE4-43FF-9520-E201959E98EF}" type="sibTrans" cxnId="{03F330E6-42A0-4655-8C7B-9F16F2CB7BBF}">
      <dgm:prSet/>
      <dgm:spPr/>
      <dgm:t>
        <a:bodyPr/>
        <a:lstStyle/>
        <a:p>
          <a:endParaRPr lang="tr-TR"/>
        </a:p>
      </dgm:t>
    </dgm:pt>
    <dgm:pt modelId="{CDA241CE-7B08-4BC3-8CDC-30DF16FBE317}">
      <dgm:prSet phldrT="[Metin]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dirty="0" smtClean="0"/>
            <a:t>Meyve beklerken </a:t>
          </a:r>
          <a:r>
            <a:rPr lang="tr-TR" dirty="0" err="1" smtClean="0"/>
            <a:t>protopektin</a:t>
          </a:r>
          <a:r>
            <a:rPr lang="tr-TR" dirty="0" smtClean="0"/>
            <a:t> </a:t>
          </a:r>
          <a:r>
            <a:rPr lang="tr-TR" dirty="0" err="1" smtClean="0"/>
            <a:t>pektine</a:t>
          </a:r>
          <a:r>
            <a:rPr lang="tr-TR" dirty="0" smtClean="0"/>
            <a:t> hidrolize olur. Bu tepkime, meyvenin gittikçe yumuşamasına neden olur. Bekletilen yerin ısı derecesi arttıkça bu tepkime hızlanır.</a:t>
          </a:r>
          <a:endParaRPr lang="tr-TR" dirty="0"/>
        </a:p>
      </dgm:t>
    </dgm:pt>
    <dgm:pt modelId="{BFFE7330-EC7B-4788-BD45-CA533F31FD71}" type="parTrans" cxnId="{9EA0AA43-0551-4C1D-BB9D-60D73BFB2AC4}">
      <dgm:prSet/>
      <dgm:spPr/>
      <dgm:t>
        <a:bodyPr/>
        <a:lstStyle/>
        <a:p>
          <a:endParaRPr lang="tr-TR"/>
        </a:p>
      </dgm:t>
    </dgm:pt>
    <dgm:pt modelId="{D9DDE86B-33A7-4E7B-9661-F86D2D65BFAC}" type="sibTrans" cxnId="{9EA0AA43-0551-4C1D-BB9D-60D73BFB2AC4}">
      <dgm:prSet/>
      <dgm:spPr/>
      <dgm:t>
        <a:bodyPr/>
        <a:lstStyle/>
        <a:p>
          <a:endParaRPr lang="tr-TR"/>
        </a:p>
      </dgm:t>
    </dgm:pt>
    <dgm:pt modelId="{37920248-3757-4280-8CAD-8B311B4DBEC5}">
      <dgm:prSet phldrT="[Metin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tr-TR" dirty="0" smtClean="0"/>
            <a:t>5</a:t>
          </a:r>
          <a:endParaRPr lang="tr-TR" dirty="0"/>
        </a:p>
      </dgm:t>
    </dgm:pt>
    <dgm:pt modelId="{0BFD17B2-86D8-4F44-A624-2536544D3DA4}" type="parTrans" cxnId="{0735497D-AA1A-4B0D-9350-D336A3732099}">
      <dgm:prSet/>
      <dgm:spPr/>
      <dgm:t>
        <a:bodyPr/>
        <a:lstStyle/>
        <a:p>
          <a:endParaRPr lang="tr-TR"/>
        </a:p>
      </dgm:t>
    </dgm:pt>
    <dgm:pt modelId="{4FB3AABA-5E28-4F8C-AE3B-70F864521C83}" type="sibTrans" cxnId="{0735497D-AA1A-4B0D-9350-D336A3732099}">
      <dgm:prSet/>
      <dgm:spPr/>
      <dgm:t>
        <a:bodyPr/>
        <a:lstStyle/>
        <a:p>
          <a:endParaRPr lang="tr-TR"/>
        </a:p>
      </dgm:t>
    </dgm:pt>
    <dgm:pt modelId="{2CC97E2C-688B-4C37-8F8B-E000D8B383B5}">
      <dgm:prSet phldrT="[Metin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dirty="0" smtClean="0"/>
            <a:t>Elma ve armutta, Bekleme süresinde </a:t>
          </a:r>
          <a:r>
            <a:rPr lang="tr-TR" dirty="0" err="1" smtClean="0"/>
            <a:t>hemiselüloz</a:t>
          </a:r>
          <a:r>
            <a:rPr lang="tr-TR" dirty="0" smtClean="0"/>
            <a:t> ve lignin miktarının azaldığı görülmüştür.</a:t>
          </a:r>
          <a:endParaRPr lang="tr-TR" dirty="0"/>
        </a:p>
      </dgm:t>
    </dgm:pt>
    <dgm:pt modelId="{02F10E9D-E486-4776-B65F-BF8872BC3251}" type="parTrans" cxnId="{CB51AC1B-872C-4545-8EFE-112B173ACF80}">
      <dgm:prSet/>
      <dgm:spPr/>
      <dgm:t>
        <a:bodyPr/>
        <a:lstStyle/>
        <a:p>
          <a:endParaRPr lang="tr-TR"/>
        </a:p>
      </dgm:t>
    </dgm:pt>
    <dgm:pt modelId="{6E1ED3FC-85F9-41C7-8D92-C791EC17FCFB}" type="sibTrans" cxnId="{CB51AC1B-872C-4545-8EFE-112B173ACF80}">
      <dgm:prSet/>
      <dgm:spPr/>
      <dgm:t>
        <a:bodyPr/>
        <a:lstStyle/>
        <a:p>
          <a:endParaRPr lang="tr-TR"/>
        </a:p>
      </dgm:t>
    </dgm:pt>
    <dgm:pt modelId="{4D5DA2BC-DE72-469E-A145-1CA135B507E5}">
      <dgm:prSet phldrT="[Metin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tr-TR" dirty="0" smtClean="0"/>
            <a:t>6</a:t>
          </a:r>
          <a:endParaRPr lang="tr-TR" dirty="0"/>
        </a:p>
      </dgm:t>
    </dgm:pt>
    <dgm:pt modelId="{13C4E865-6CC0-4DA4-B307-BA327CA636E3}" type="parTrans" cxnId="{021D8894-CAE0-4240-9058-42283D11851A}">
      <dgm:prSet/>
      <dgm:spPr/>
      <dgm:t>
        <a:bodyPr/>
        <a:lstStyle/>
        <a:p>
          <a:endParaRPr lang="tr-TR"/>
        </a:p>
      </dgm:t>
    </dgm:pt>
    <dgm:pt modelId="{1A511A05-DD1D-405D-9399-870ADEFC2E8B}" type="sibTrans" cxnId="{021D8894-CAE0-4240-9058-42283D11851A}">
      <dgm:prSet/>
      <dgm:spPr/>
      <dgm:t>
        <a:bodyPr/>
        <a:lstStyle/>
        <a:p>
          <a:endParaRPr lang="tr-TR"/>
        </a:p>
      </dgm:t>
    </dgm:pt>
    <dgm:pt modelId="{60AC9761-E713-4B50-8C5E-53A5DC6ED398}">
      <dgm:prSet phldrT="[Metin]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tr-TR" dirty="0" smtClean="0"/>
            <a:t>Yine elma ve armutta, saklama esnasında organik asitlerin azaldığı görülmüştür.</a:t>
          </a:r>
          <a:endParaRPr lang="tr-TR" dirty="0"/>
        </a:p>
      </dgm:t>
    </dgm:pt>
    <dgm:pt modelId="{71F27C4E-928B-41D3-B539-1E4BFDC489AB}" type="parTrans" cxnId="{39A14526-251F-4EA3-9FC0-7F6AA49BB916}">
      <dgm:prSet/>
      <dgm:spPr/>
      <dgm:t>
        <a:bodyPr/>
        <a:lstStyle/>
        <a:p>
          <a:endParaRPr lang="tr-TR"/>
        </a:p>
      </dgm:t>
    </dgm:pt>
    <dgm:pt modelId="{D9F3FDB3-CC14-4F56-9096-7F1C6D7E071F}" type="sibTrans" cxnId="{39A14526-251F-4EA3-9FC0-7F6AA49BB916}">
      <dgm:prSet/>
      <dgm:spPr/>
      <dgm:t>
        <a:bodyPr/>
        <a:lstStyle/>
        <a:p>
          <a:endParaRPr lang="tr-TR"/>
        </a:p>
      </dgm:t>
    </dgm:pt>
    <dgm:pt modelId="{AFBAF8B4-2BA4-42AF-BB99-FD57B691D0AE}" type="pres">
      <dgm:prSet presAssocID="{9CF57D8D-803F-4200-80EE-F646429E414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064FF2D-35F0-488E-957A-4CBEABFFC945}" type="pres">
      <dgm:prSet presAssocID="{F2DB3918-4DD5-4284-94DA-ECED07ACD906}" presName="composite" presStyleCnt="0"/>
      <dgm:spPr/>
    </dgm:pt>
    <dgm:pt modelId="{5CC1B783-E331-464F-A324-94BE1D03D927}" type="pres">
      <dgm:prSet presAssocID="{F2DB3918-4DD5-4284-94DA-ECED07ACD90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2D009A-964B-460A-AF99-3E6AD9FDA6A8}" type="pres">
      <dgm:prSet presAssocID="{F2DB3918-4DD5-4284-94DA-ECED07ACD90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6663C9-A7A0-4E11-926C-ACF765DDBCAC}" type="pres">
      <dgm:prSet presAssocID="{45D9DB25-DFE4-43FF-9520-E201959E98EF}" presName="sp" presStyleCnt="0"/>
      <dgm:spPr/>
    </dgm:pt>
    <dgm:pt modelId="{65A4CD03-79E5-4799-BC45-D6E18304F80E}" type="pres">
      <dgm:prSet presAssocID="{37920248-3757-4280-8CAD-8B311B4DBEC5}" presName="composite" presStyleCnt="0"/>
      <dgm:spPr/>
    </dgm:pt>
    <dgm:pt modelId="{88B2C6CB-5E16-4000-8680-101EBDF39397}" type="pres">
      <dgm:prSet presAssocID="{37920248-3757-4280-8CAD-8B311B4DBEC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0791B0-6F74-4BFC-844C-98705C4F6EF9}" type="pres">
      <dgm:prSet presAssocID="{37920248-3757-4280-8CAD-8B311B4DBEC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A452B4-F888-4E3D-9CC3-2E3B98BF2784}" type="pres">
      <dgm:prSet presAssocID="{4FB3AABA-5E28-4F8C-AE3B-70F864521C83}" presName="sp" presStyleCnt="0"/>
      <dgm:spPr/>
    </dgm:pt>
    <dgm:pt modelId="{A46A9BC1-D77A-43D4-913A-F05E42158854}" type="pres">
      <dgm:prSet presAssocID="{4D5DA2BC-DE72-469E-A145-1CA135B507E5}" presName="composite" presStyleCnt="0"/>
      <dgm:spPr/>
    </dgm:pt>
    <dgm:pt modelId="{238D1E78-7824-4424-A970-7372D803BC20}" type="pres">
      <dgm:prSet presAssocID="{4D5DA2BC-DE72-469E-A145-1CA135B507E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CF9A4D-5668-4FA1-878E-16E0203495B7}" type="pres">
      <dgm:prSet presAssocID="{4D5DA2BC-DE72-469E-A145-1CA135B507E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7FB4E52-DFFF-40F8-B2BB-E006431B32F1}" type="presOf" srcId="{60AC9761-E713-4B50-8C5E-53A5DC6ED398}" destId="{C7CF9A4D-5668-4FA1-878E-16E0203495B7}" srcOrd="0" destOrd="0" presId="urn:microsoft.com/office/officeart/2005/8/layout/chevron2"/>
    <dgm:cxn modelId="{9EA0AA43-0551-4C1D-BB9D-60D73BFB2AC4}" srcId="{F2DB3918-4DD5-4284-94DA-ECED07ACD906}" destId="{CDA241CE-7B08-4BC3-8CDC-30DF16FBE317}" srcOrd="0" destOrd="0" parTransId="{BFFE7330-EC7B-4788-BD45-CA533F31FD71}" sibTransId="{D9DDE86B-33A7-4E7B-9661-F86D2D65BFAC}"/>
    <dgm:cxn modelId="{A7A2F5E1-625F-4FA9-B428-E91BFE2F590A}" type="presOf" srcId="{4D5DA2BC-DE72-469E-A145-1CA135B507E5}" destId="{238D1E78-7824-4424-A970-7372D803BC20}" srcOrd="0" destOrd="0" presId="urn:microsoft.com/office/officeart/2005/8/layout/chevron2"/>
    <dgm:cxn modelId="{E9E2F7E8-E7AE-40D2-AF6A-C47C80407679}" type="presOf" srcId="{2CC97E2C-688B-4C37-8F8B-E000D8B383B5}" destId="{F20791B0-6F74-4BFC-844C-98705C4F6EF9}" srcOrd="0" destOrd="0" presId="urn:microsoft.com/office/officeart/2005/8/layout/chevron2"/>
    <dgm:cxn modelId="{2E6DEE0F-7609-4D77-8A64-B93602E27233}" type="presOf" srcId="{9CF57D8D-803F-4200-80EE-F646429E4141}" destId="{AFBAF8B4-2BA4-42AF-BB99-FD57B691D0AE}" srcOrd="0" destOrd="0" presId="urn:microsoft.com/office/officeart/2005/8/layout/chevron2"/>
    <dgm:cxn modelId="{E53AA000-9D9A-40C8-8BFC-FB9DC89509D1}" type="presOf" srcId="{37920248-3757-4280-8CAD-8B311B4DBEC5}" destId="{88B2C6CB-5E16-4000-8680-101EBDF39397}" srcOrd="0" destOrd="0" presId="urn:microsoft.com/office/officeart/2005/8/layout/chevron2"/>
    <dgm:cxn modelId="{D5C08403-E81F-44B1-B670-9475BA54238F}" type="presOf" srcId="{F2DB3918-4DD5-4284-94DA-ECED07ACD906}" destId="{5CC1B783-E331-464F-A324-94BE1D03D927}" srcOrd="0" destOrd="0" presId="urn:microsoft.com/office/officeart/2005/8/layout/chevron2"/>
    <dgm:cxn modelId="{39A14526-251F-4EA3-9FC0-7F6AA49BB916}" srcId="{4D5DA2BC-DE72-469E-A145-1CA135B507E5}" destId="{60AC9761-E713-4B50-8C5E-53A5DC6ED398}" srcOrd="0" destOrd="0" parTransId="{71F27C4E-928B-41D3-B539-1E4BFDC489AB}" sibTransId="{D9F3FDB3-CC14-4F56-9096-7F1C6D7E071F}"/>
    <dgm:cxn modelId="{CB51AC1B-872C-4545-8EFE-112B173ACF80}" srcId="{37920248-3757-4280-8CAD-8B311B4DBEC5}" destId="{2CC97E2C-688B-4C37-8F8B-E000D8B383B5}" srcOrd="0" destOrd="0" parTransId="{02F10E9D-E486-4776-B65F-BF8872BC3251}" sibTransId="{6E1ED3FC-85F9-41C7-8D92-C791EC17FCFB}"/>
    <dgm:cxn modelId="{74229DF7-0EF6-40A5-B39D-0F38DA4D72A3}" type="presOf" srcId="{CDA241CE-7B08-4BC3-8CDC-30DF16FBE317}" destId="{052D009A-964B-460A-AF99-3E6AD9FDA6A8}" srcOrd="0" destOrd="0" presId="urn:microsoft.com/office/officeart/2005/8/layout/chevron2"/>
    <dgm:cxn modelId="{03F330E6-42A0-4655-8C7B-9F16F2CB7BBF}" srcId="{9CF57D8D-803F-4200-80EE-F646429E4141}" destId="{F2DB3918-4DD5-4284-94DA-ECED07ACD906}" srcOrd="0" destOrd="0" parTransId="{90DD5C7E-1436-4326-8E24-A24F6031157C}" sibTransId="{45D9DB25-DFE4-43FF-9520-E201959E98EF}"/>
    <dgm:cxn modelId="{021D8894-CAE0-4240-9058-42283D11851A}" srcId="{9CF57D8D-803F-4200-80EE-F646429E4141}" destId="{4D5DA2BC-DE72-469E-A145-1CA135B507E5}" srcOrd="2" destOrd="0" parTransId="{13C4E865-6CC0-4DA4-B307-BA327CA636E3}" sibTransId="{1A511A05-DD1D-405D-9399-870ADEFC2E8B}"/>
    <dgm:cxn modelId="{0735497D-AA1A-4B0D-9350-D336A3732099}" srcId="{9CF57D8D-803F-4200-80EE-F646429E4141}" destId="{37920248-3757-4280-8CAD-8B311B4DBEC5}" srcOrd="1" destOrd="0" parTransId="{0BFD17B2-86D8-4F44-A624-2536544D3DA4}" sibTransId="{4FB3AABA-5E28-4F8C-AE3B-70F864521C83}"/>
    <dgm:cxn modelId="{14869184-E67E-4887-9CA9-597FFE529C74}" type="presParOf" srcId="{AFBAF8B4-2BA4-42AF-BB99-FD57B691D0AE}" destId="{2064FF2D-35F0-488E-957A-4CBEABFFC945}" srcOrd="0" destOrd="0" presId="urn:microsoft.com/office/officeart/2005/8/layout/chevron2"/>
    <dgm:cxn modelId="{E573B3B6-7403-471D-AFAE-CC8B0D683D33}" type="presParOf" srcId="{2064FF2D-35F0-488E-957A-4CBEABFFC945}" destId="{5CC1B783-E331-464F-A324-94BE1D03D927}" srcOrd="0" destOrd="0" presId="urn:microsoft.com/office/officeart/2005/8/layout/chevron2"/>
    <dgm:cxn modelId="{B05191A4-A85B-4EBB-BE9D-11A72FA728F5}" type="presParOf" srcId="{2064FF2D-35F0-488E-957A-4CBEABFFC945}" destId="{052D009A-964B-460A-AF99-3E6AD9FDA6A8}" srcOrd="1" destOrd="0" presId="urn:microsoft.com/office/officeart/2005/8/layout/chevron2"/>
    <dgm:cxn modelId="{0BC26F2A-B03A-4683-83B7-57FC97F4CEA9}" type="presParOf" srcId="{AFBAF8B4-2BA4-42AF-BB99-FD57B691D0AE}" destId="{A56663C9-A7A0-4E11-926C-ACF765DDBCAC}" srcOrd="1" destOrd="0" presId="urn:microsoft.com/office/officeart/2005/8/layout/chevron2"/>
    <dgm:cxn modelId="{F87265E7-7EAB-45DB-B88F-BD96621EC393}" type="presParOf" srcId="{AFBAF8B4-2BA4-42AF-BB99-FD57B691D0AE}" destId="{65A4CD03-79E5-4799-BC45-D6E18304F80E}" srcOrd="2" destOrd="0" presId="urn:microsoft.com/office/officeart/2005/8/layout/chevron2"/>
    <dgm:cxn modelId="{9F8528E2-477B-43BB-A41B-71A67BF93B1B}" type="presParOf" srcId="{65A4CD03-79E5-4799-BC45-D6E18304F80E}" destId="{88B2C6CB-5E16-4000-8680-101EBDF39397}" srcOrd="0" destOrd="0" presId="urn:microsoft.com/office/officeart/2005/8/layout/chevron2"/>
    <dgm:cxn modelId="{66542F23-03B9-4C0B-AE05-D5857559F193}" type="presParOf" srcId="{65A4CD03-79E5-4799-BC45-D6E18304F80E}" destId="{F20791B0-6F74-4BFC-844C-98705C4F6EF9}" srcOrd="1" destOrd="0" presId="urn:microsoft.com/office/officeart/2005/8/layout/chevron2"/>
    <dgm:cxn modelId="{6079D09C-AF23-4D64-8F08-6EF4BD3A9B34}" type="presParOf" srcId="{AFBAF8B4-2BA4-42AF-BB99-FD57B691D0AE}" destId="{E4A452B4-F888-4E3D-9CC3-2E3B98BF2784}" srcOrd="3" destOrd="0" presId="urn:microsoft.com/office/officeart/2005/8/layout/chevron2"/>
    <dgm:cxn modelId="{B9E61528-D5E9-43A5-B180-BBEE44A8B494}" type="presParOf" srcId="{AFBAF8B4-2BA4-42AF-BB99-FD57B691D0AE}" destId="{A46A9BC1-D77A-43D4-913A-F05E42158854}" srcOrd="4" destOrd="0" presId="urn:microsoft.com/office/officeart/2005/8/layout/chevron2"/>
    <dgm:cxn modelId="{791C270B-257A-477B-A476-C263F1436D2B}" type="presParOf" srcId="{A46A9BC1-D77A-43D4-913A-F05E42158854}" destId="{238D1E78-7824-4424-A970-7372D803BC20}" srcOrd="0" destOrd="0" presId="urn:microsoft.com/office/officeart/2005/8/layout/chevron2"/>
    <dgm:cxn modelId="{A3E49931-A818-4832-BFF2-EE48B0938E81}" type="presParOf" srcId="{A46A9BC1-D77A-43D4-913A-F05E42158854}" destId="{C7CF9A4D-5668-4FA1-878E-16E0203495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903185-D883-4C4D-94A7-CE7A67386BDB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FB49F5C-9F14-4FC4-8F8F-83C827EB6FA5}">
      <dgm:prSet phldrT="[Metin]" custT="1"/>
      <dgm:spPr/>
      <dgm:t>
        <a:bodyPr/>
        <a:lstStyle/>
        <a:p>
          <a:r>
            <a:rPr lang="tr-TR" sz="2000" b="1" dirty="0" smtClean="0"/>
            <a:t>1.Yeşil sebzeler, </a:t>
          </a:r>
          <a:r>
            <a:rPr lang="tr-TR" sz="2000" dirty="0" smtClean="0"/>
            <a:t>bileşimlerinde fazla miktarda klorofil pigmenti bulunanlardır. Bu </a:t>
          </a:r>
          <a:r>
            <a:rPr lang="tr-TR" sz="2000" dirty="0" err="1" smtClean="0"/>
            <a:t>sebzelerdeaynı</a:t>
          </a:r>
          <a:r>
            <a:rPr lang="tr-TR" sz="2000" dirty="0" smtClean="0"/>
            <a:t> zamanda </a:t>
          </a:r>
          <a:r>
            <a:rPr lang="tr-TR" sz="2000" dirty="0" err="1" smtClean="0"/>
            <a:t>karotenoidler</a:t>
          </a:r>
          <a:r>
            <a:rPr lang="tr-TR" sz="2000" dirty="0" smtClean="0"/>
            <a:t> ve </a:t>
          </a:r>
          <a:r>
            <a:rPr lang="tr-TR" sz="2000" dirty="0" err="1" smtClean="0"/>
            <a:t>flaovonoidler</a:t>
          </a:r>
          <a:r>
            <a:rPr lang="tr-TR" sz="2000" dirty="0" smtClean="0"/>
            <a:t> de vardır.</a:t>
          </a:r>
          <a:endParaRPr lang="tr-TR" sz="2000" dirty="0"/>
        </a:p>
      </dgm:t>
    </dgm:pt>
    <dgm:pt modelId="{8E5FEC0B-61C8-4C10-915C-FF0995AC8744}" type="parTrans" cxnId="{DED3754A-6EEE-4B2F-9E01-4A39F575F9EE}">
      <dgm:prSet/>
      <dgm:spPr/>
      <dgm:t>
        <a:bodyPr/>
        <a:lstStyle/>
        <a:p>
          <a:endParaRPr lang="tr-TR"/>
        </a:p>
      </dgm:t>
    </dgm:pt>
    <dgm:pt modelId="{CA0CAABA-40C5-4C2F-9018-2E097D7BF015}" type="sibTrans" cxnId="{DED3754A-6EEE-4B2F-9E01-4A39F575F9EE}">
      <dgm:prSet/>
      <dgm:spPr/>
      <dgm:t>
        <a:bodyPr/>
        <a:lstStyle/>
        <a:p>
          <a:endParaRPr lang="tr-TR"/>
        </a:p>
      </dgm:t>
    </dgm:pt>
    <dgm:pt modelId="{AE9B94D8-8E1C-48BF-9B71-6C9208B208AA}">
      <dgm:prSet phldrT="[Metin]" custT="1"/>
      <dgm:spPr/>
      <dgm:t>
        <a:bodyPr/>
        <a:lstStyle/>
        <a:p>
          <a:pPr algn="ctr"/>
          <a:r>
            <a:rPr lang="tr-TR" sz="2000" b="1" dirty="0" smtClean="0"/>
            <a:t>2.Kırmızı Sebzeler, </a:t>
          </a:r>
          <a:r>
            <a:rPr lang="tr-TR" sz="2000" dirty="0" err="1" smtClean="0"/>
            <a:t>flavonoidlerden</a:t>
          </a:r>
          <a:r>
            <a:rPr lang="tr-TR" sz="2000" dirty="0" smtClean="0"/>
            <a:t> </a:t>
          </a:r>
          <a:r>
            <a:rPr lang="tr-TR" sz="2000" dirty="0" err="1" smtClean="0"/>
            <a:t>antosayanin</a:t>
          </a:r>
          <a:r>
            <a:rPr lang="tr-TR" sz="2000" dirty="0" smtClean="0"/>
            <a:t> pigmenti vardır. En çok kullanılan kırmızı pancar ve kırmızı lahanadır.</a:t>
          </a:r>
          <a:endParaRPr lang="tr-TR" sz="2000" dirty="0"/>
        </a:p>
      </dgm:t>
    </dgm:pt>
    <dgm:pt modelId="{2E362E05-5674-4AF4-8202-795EBF22E34B}" type="parTrans" cxnId="{4E64BA08-90F0-46C6-B160-8DACAF734283}">
      <dgm:prSet/>
      <dgm:spPr/>
      <dgm:t>
        <a:bodyPr/>
        <a:lstStyle/>
        <a:p>
          <a:endParaRPr lang="tr-TR"/>
        </a:p>
      </dgm:t>
    </dgm:pt>
    <dgm:pt modelId="{BB1B7368-3E52-473A-A0EC-B833B1A1D37E}" type="sibTrans" cxnId="{4E64BA08-90F0-46C6-B160-8DACAF734283}">
      <dgm:prSet/>
      <dgm:spPr/>
      <dgm:t>
        <a:bodyPr/>
        <a:lstStyle/>
        <a:p>
          <a:endParaRPr lang="tr-TR"/>
        </a:p>
      </dgm:t>
    </dgm:pt>
    <dgm:pt modelId="{5600945A-8E28-46D7-A949-682A525CB850}">
      <dgm:prSet phldrT="[Metin]" custT="1"/>
      <dgm:spPr/>
      <dgm:t>
        <a:bodyPr/>
        <a:lstStyle/>
        <a:p>
          <a:pPr algn="ctr"/>
          <a:r>
            <a:rPr lang="tr-TR" sz="2000" b="1" dirty="0" smtClean="0"/>
            <a:t>3.Sarı sebzeler,</a:t>
          </a:r>
          <a:r>
            <a:rPr lang="tr-TR" sz="2000" dirty="0" smtClean="0"/>
            <a:t/>
          </a:r>
          <a:br>
            <a:rPr lang="tr-TR" sz="2000" dirty="0" smtClean="0"/>
          </a:br>
          <a:r>
            <a:rPr lang="tr-TR" sz="2000" dirty="0" err="1" smtClean="0"/>
            <a:t>karetonoidler</a:t>
          </a:r>
          <a:r>
            <a:rPr lang="tr-TR" sz="2000" dirty="0" smtClean="0"/>
            <a:t> bulunur.</a:t>
          </a:r>
          <a:br>
            <a:rPr lang="tr-TR" sz="2000" dirty="0" smtClean="0"/>
          </a:br>
          <a:r>
            <a:rPr lang="tr-TR" sz="2000" dirty="0" smtClean="0"/>
            <a:t>Havuç, kayısı, domates bu gruba girer. </a:t>
          </a:r>
          <a:r>
            <a:rPr lang="tr-TR" sz="2000" dirty="0" err="1" smtClean="0"/>
            <a:t>Turunçgil</a:t>
          </a:r>
          <a:r>
            <a:rPr lang="tr-TR" sz="2000" dirty="0" smtClean="0"/>
            <a:t> </a:t>
          </a:r>
          <a:r>
            <a:rPr lang="tr-TR" sz="2000" dirty="0" err="1" smtClean="0"/>
            <a:t>grubumeyvelerde</a:t>
          </a:r>
          <a:r>
            <a:rPr lang="tr-TR" sz="2000" dirty="0" smtClean="0"/>
            <a:t/>
          </a:r>
          <a:br>
            <a:rPr lang="tr-TR" sz="2000" dirty="0" smtClean="0"/>
          </a:br>
          <a:r>
            <a:rPr lang="tr-TR" sz="2000" dirty="0" err="1" smtClean="0"/>
            <a:t>karotenoidler</a:t>
          </a:r>
          <a:r>
            <a:rPr lang="tr-TR" sz="2000" dirty="0" smtClean="0"/>
            <a:t> ve </a:t>
          </a:r>
          <a:r>
            <a:rPr lang="tr-TR" sz="2000" dirty="0" err="1" smtClean="0"/>
            <a:t>flavonoidler</a:t>
          </a:r>
          <a:r>
            <a:rPr lang="tr-TR" sz="2000" dirty="0" smtClean="0"/>
            <a:t> bulunur.</a:t>
          </a:r>
          <a:endParaRPr lang="tr-TR" sz="2000" dirty="0"/>
        </a:p>
      </dgm:t>
    </dgm:pt>
    <dgm:pt modelId="{00395624-031A-444B-B7D5-C932916D2EF9}" type="parTrans" cxnId="{5BF17D4B-9B00-4184-91F8-506A30376EBE}">
      <dgm:prSet/>
      <dgm:spPr/>
      <dgm:t>
        <a:bodyPr/>
        <a:lstStyle/>
        <a:p>
          <a:endParaRPr lang="tr-TR"/>
        </a:p>
      </dgm:t>
    </dgm:pt>
    <dgm:pt modelId="{7340D6DF-C6A2-4EF2-A9A9-90AD39DF406E}" type="sibTrans" cxnId="{5BF17D4B-9B00-4184-91F8-506A30376EBE}">
      <dgm:prSet/>
      <dgm:spPr/>
      <dgm:t>
        <a:bodyPr/>
        <a:lstStyle/>
        <a:p>
          <a:endParaRPr lang="tr-TR"/>
        </a:p>
      </dgm:t>
    </dgm:pt>
    <dgm:pt modelId="{7B6AF56A-8722-4E24-B10F-75F02989524A}">
      <dgm:prSet phldrT="[Metin]" custT="1"/>
      <dgm:spPr/>
      <dgm:t>
        <a:bodyPr/>
        <a:lstStyle/>
        <a:p>
          <a:r>
            <a:rPr lang="tr-TR" sz="2000" b="1" dirty="0" smtClean="0"/>
            <a:t>4.Beyaz sebzeler, </a:t>
          </a:r>
          <a:r>
            <a:rPr lang="tr-TR" sz="2000" dirty="0" err="1" smtClean="0"/>
            <a:t>flavonoid</a:t>
          </a:r>
          <a:r>
            <a:rPr lang="tr-TR" sz="2000" dirty="0" smtClean="0"/>
            <a:t> pigmenti vardır. Patates, soğan, patlıcan, karnabahar ve kereviz; meyvelerden elma, armut ve şeftalinin rengini veren pigmentlerin başında </a:t>
          </a:r>
          <a:r>
            <a:rPr lang="tr-TR" sz="2000" dirty="0" err="1" smtClean="0"/>
            <a:t>flavonoidler</a:t>
          </a:r>
          <a:r>
            <a:rPr lang="tr-TR" sz="2000" dirty="0" smtClean="0"/>
            <a:t> gelir.</a:t>
          </a:r>
          <a:endParaRPr lang="tr-TR" sz="2000" dirty="0"/>
        </a:p>
      </dgm:t>
    </dgm:pt>
    <dgm:pt modelId="{17677891-3395-4CAA-8CA0-8CEADF26A2B6}" type="parTrans" cxnId="{8DD23FAF-CB37-488E-B51A-CA075BDBDC5C}">
      <dgm:prSet/>
      <dgm:spPr/>
      <dgm:t>
        <a:bodyPr/>
        <a:lstStyle/>
        <a:p>
          <a:endParaRPr lang="tr-TR"/>
        </a:p>
      </dgm:t>
    </dgm:pt>
    <dgm:pt modelId="{050C1C16-13C7-454D-9485-A9E7DAD7E9BA}" type="sibTrans" cxnId="{8DD23FAF-CB37-488E-B51A-CA075BDBDC5C}">
      <dgm:prSet/>
      <dgm:spPr/>
      <dgm:t>
        <a:bodyPr/>
        <a:lstStyle/>
        <a:p>
          <a:endParaRPr lang="tr-TR"/>
        </a:p>
      </dgm:t>
    </dgm:pt>
    <dgm:pt modelId="{2663EA0A-F5A4-4981-A564-C17EF4AC4E4F}" type="pres">
      <dgm:prSet presAssocID="{DF903185-D883-4C4D-94A7-CE7A67386B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BC0F047-24FD-4814-ACE2-7381AA7E1F34}" type="pres">
      <dgm:prSet presAssocID="{BFB49F5C-9F14-4FC4-8F8F-83C827EB6FA5}" presName="compNode" presStyleCnt="0"/>
      <dgm:spPr/>
    </dgm:pt>
    <dgm:pt modelId="{0B86142D-84CA-446B-AA44-158E12FEB6C4}" type="pres">
      <dgm:prSet presAssocID="{BFB49F5C-9F14-4FC4-8F8F-83C827EB6FA5}" presName="pictRect" presStyleLbl="node1" presStyleIdx="0" presStyleCnt="4" custScaleX="242362" custScaleY="212254" custLinFactX="-12974" custLinFactNeighborX="-100000" custLinFactNeighborY="-161"/>
      <dgm:spPr>
        <a:solidFill>
          <a:srgbClr val="92D050"/>
        </a:solidFill>
        <a:ln>
          <a:solidFill>
            <a:schemeClr val="tx1"/>
          </a:solidFill>
        </a:ln>
      </dgm:spPr>
    </dgm:pt>
    <dgm:pt modelId="{C6E27869-AFBE-4EB5-8C86-4EDB7D9EE289}" type="pres">
      <dgm:prSet presAssocID="{BFB49F5C-9F14-4FC4-8F8F-83C827EB6FA5}" presName="textRect" presStyleLbl="revTx" presStyleIdx="0" presStyleCnt="4" custScaleX="243187" custLinFactY="-100000" custLinFactNeighborX="-7103" custLinFactNeighborY="-10892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37F91A-1F25-4B4E-AF18-BD913EF4CC33}" type="pres">
      <dgm:prSet presAssocID="{CA0CAABA-40C5-4C2F-9018-2E097D7BF015}" presName="sibTrans" presStyleLbl="sibTrans2D1" presStyleIdx="0" presStyleCnt="0"/>
      <dgm:spPr/>
      <dgm:t>
        <a:bodyPr/>
        <a:lstStyle/>
        <a:p>
          <a:endParaRPr lang="tr-TR"/>
        </a:p>
      </dgm:t>
    </dgm:pt>
    <dgm:pt modelId="{EE22949E-6073-4B45-9838-6CFFD0794695}" type="pres">
      <dgm:prSet presAssocID="{AE9B94D8-8E1C-48BF-9B71-6C9208B208AA}" presName="compNode" presStyleCnt="0"/>
      <dgm:spPr/>
    </dgm:pt>
    <dgm:pt modelId="{8EAA52E4-7344-4598-B36B-F195CA9AF9AB}" type="pres">
      <dgm:prSet presAssocID="{AE9B94D8-8E1C-48BF-9B71-6C9208B208AA}" presName="pictRect" presStyleLbl="node1" presStyleIdx="1" presStyleCnt="4" custScaleX="262495" custScaleY="206626" custLinFactNeighborX="9255" custLinFactNeighborY="-2732"/>
      <dgm:spPr>
        <a:solidFill>
          <a:srgbClr val="FF0000"/>
        </a:solidFill>
        <a:ln>
          <a:solidFill>
            <a:schemeClr val="tx1"/>
          </a:solidFill>
        </a:ln>
      </dgm:spPr>
    </dgm:pt>
    <dgm:pt modelId="{CC52DF7B-33B0-4B7E-8358-6AD0137105A6}" type="pres">
      <dgm:prSet presAssocID="{AE9B94D8-8E1C-48BF-9B71-6C9208B208AA}" presName="textRect" presStyleLbl="revTx" presStyleIdx="1" presStyleCnt="4" custScaleX="200974" custLinFactY="-95288" custLinFactNeighborX="4910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C98F42-0189-40EB-8CE0-FFD9E3DBA92B}" type="pres">
      <dgm:prSet presAssocID="{BB1B7368-3E52-473A-A0EC-B833B1A1D37E}" presName="sibTrans" presStyleLbl="sibTrans2D1" presStyleIdx="0" presStyleCnt="0"/>
      <dgm:spPr/>
      <dgm:t>
        <a:bodyPr/>
        <a:lstStyle/>
        <a:p>
          <a:endParaRPr lang="tr-TR"/>
        </a:p>
      </dgm:t>
    </dgm:pt>
    <dgm:pt modelId="{7AFB6BE3-F165-4F1B-AB5E-F890F0CADD9D}" type="pres">
      <dgm:prSet presAssocID="{5600945A-8E28-46D7-A949-682A525CB850}" presName="compNode" presStyleCnt="0"/>
      <dgm:spPr/>
    </dgm:pt>
    <dgm:pt modelId="{55FC54A5-CF79-47A6-BFA0-939D02126C17}" type="pres">
      <dgm:prSet presAssocID="{5600945A-8E28-46D7-A949-682A525CB850}" presName="pictRect" presStyleLbl="node1" presStyleIdx="2" presStyleCnt="4" custScaleX="244235" custScaleY="211051" custLinFactNeighborX="-15756" custLinFactNeighborY="1847"/>
      <dgm:spPr>
        <a:solidFill>
          <a:srgbClr val="FFFF00"/>
        </a:solidFill>
        <a:ln>
          <a:solidFill>
            <a:schemeClr val="tx1"/>
          </a:solidFill>
        </a:ln>
      </dgm:spPr>
    </dgm:pt>
    <dgm:pt modelId="{A922E141-00E4-43FC-9DC8-A782270E6177}" type="pres">
      <dgm:prSet presAssocID="{5600945A-8E28-46D7-A949-682A525CB850}" presName="textRect" presStyleLbl="revTx" presStyleIdx="2" presStyleCnt="4" custScaleX="244883" custScaleY="81210" custLinFactY="-100000" custLinFactNeighborX="-22533" custLinFactNeighborY="-14673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BBBCE8-D69B-4294-B600-358E85CD975E}" type="pres">
      <dgm:prSet presAssocID="{7340D6DF-C6A2-4EF2-A9A9-90AD39DF406E}" presName="sibTrans" presStyleLbl="sibTrans2D1" presStyleIdx="0" presStyleCnt="0"/>
      <dgm:spPr/>
      <dgm:t>
        <a:bodyPr/>
        <a:lstStyle/>
        <a:p>
          <a:endParaRPr lang="tr-TR"/>
        </a:p>
      </dgm:t>
    </dgm:pt>
    <dgm:pt modelId="{FAB6EF6F-7AA0-40F6-81D1-6769B3EEF9F0}" type="pres">
      <dgm:prSet presAssocID="{7B6AF56A-8722-4E24-B10F-75F02989524A}" presName="compNode" presStyleCnt="0"/>
      <dgm:spPr/>
    </dgm:pt>
    <dgm:pt modelId="{81FE6374-43E6-451A-9CDD-396DEC6475D7}" type="pres">
      <dgm:prSet presAssocID="{7B6AF56A-8722-4E24-B10F-75F02989524A}" presName="pictRect" presStyleLbl="node1" presStyleIdx="3" presStyleCnt="4" custScaleX="259168" custScaleY="223670" custLinFactNeighborX="6498" custLinFactNeighborY="10242"/>
      <dgm:spPr>
        <a:solidFill>
          <a:schemeClr val="bg1"/>
        </a:solidFill>
        <a:ln>
          <a:solidFill>
            <a:schemeClr val="tx1"/>
          </a:solidFill>
        </a:ln>
      </dgm:spPr>
    </dgm:pt>
    <dgm:pt modelId="{CF31F667-3F90-44E2-B2EC-22634C0212A6}" type="pres">
      <dgm:prSet presAssocID="{7B6AF56A-8722-4E24-B10F-75F02989524A}" presName="textRect" presStyleLbl="revTx" presStyleIdx="3" presStyleCnt="4" custScaleX="246772" custScaleY="223936" custLinFactY="-29505" custLinFactNeighborX="315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86B717C-CFF9-4453-92E5-0234E7B9694C}" type="presOf" srcId="{DF903185-D883-4C4D-94A7-CE7A67386BDB}" destId="{2663EA0A-F5A4-4981-A564-C17EF4AC4E4F}" srcOrd="0" destOrd="0" presId="urn:microsoft.com/office/officeart/2005/8/layout/pList1"/>
    <dgm:cxn modelId="{0CDEA5E0-0319-4607-B85E-F353E3A0E0BA}" type="presOf" srcId="{BB1B7368-3E52-473A-A0EC-B833B1A1D37E}" destId="{40C98F42-0189-40EB-8CE0-FFD9E3DBA92B}" srcOrd="0" destOrd="0" presId="urn:microsoft.com/office/officeart/2005/8/layout/pList1"/>
    <dgm:cxn modelId="{96B4494A-540B-4E15-95B3-CB69F719E2CB}" type="presOf" srcId="{7B6AF56A-8722-4E24-B10F-75F02989524A}" destId="{CF31F667-3F90-44E2-B2EC-22634C0212A6}" srcOrd="0" destOrd="0" presId="urn:microsoft.com/office/officeart/2005/8/layout/pList1"/>
    <dgm:cxn modelId="{4E64BA08-90F0-46C6-B160-8DACAF734283}" srcId="{DF903185-D883-4C4D-94A7-CE7A67386BDB}" destId="{AE9B94D8-8E1C-48BF-9B71-6C9208B208AA}" srcOrd="1" destOrd="0" parTransId="{2E362E05-5674-4AF4-8202-795EBF22E34B}" sibTransId="{BB1B7368-3E52-473A-A0EC-B833B1A1D37E}"/>
    <dgm:cxn modelId="{8DD23FAF-CB37-488E-B51A-CA075BDBDC5C}" srcId="{DF903185-D883-4C4D-94A7-CE7A67386BDB}" destId="{7B6AF56A-8722-4E24-B10F-75F02989524A}" srcOrd="3" destOrd="0" parTransId="{17677891-3395-4CAA-8CA0-8CEADF26A2B6}" sibTransId="{050C1C16-13C7-454D-9485-A9E7DAD7E9BA}"/>
    <dgm:cxn modelId="{8F770F03-9809-4A53-84B3-D24BBB2F9B0A}" type="presOf" srcId="{BFB49F5C-9F14-4FC4-8F8F-83C827EB6FA5}" destId="{C6E27869-AFBE-4EB5-8C86-4EDB7D9EE289}" srcOrd="0" destOrd="0" presId="urn:microsoft.com/office/officeart/2005/8/layout/pList1"/>
    <dgm:cxn modelId="{420D0AC7-7A17-4EE9-B410-AF0419A79528}" type="presOf" srcId="{7340D6DF-C6A2-4EF2-A9A9-90AD39DF406E}" destId="{FCBBBCE8-D69B-4294-B600-358E85CD975E}" srcOrd="0" destOrd="0" presId="urn:microsoft.com/office/officeart/2005/8/layout/pList1"/>
    <dgm:cxn modelId="{B3587D6D-A603-4476-870C-2A3179ECD7B9}" type="presOf" srcId="{AE9B94D8-8E1C-48BF-9B71-6C9208B208AA}" destId="{CC52DF7B-33B0-4B7E-8358-6AD0137105A6}" srcOrd="0" destOrd="0" presId="urn:microsoft.com/office/officeart/2005/8/layout/pList1"/>
    <dgm:cxn modelId="{DED3754A-6EEE-4B2F-9E01-4A39F575F9EE}" srcId="{DF903185-D883-4C4D-94A7-CE7A67386BDB}" destId="{BFB49F5C-9F14-4FC4-8F8F-83C827EB6FA5}" srcOrd="0" destOrd="0" parTransId="{8E5FEC0B-61C8-4C10-915C-FF0995AC8744}" sibTransId="{CA0CAABA-40C5-4C2F-9018-2E097D7BF015}"/>
    <dgm:cxn modelId="{5BF17D4B-9B00-4184-91F8-506A30376EBE}" srcId="{DF903185-D883-4C4D-94A7-CE7A67386BDB}" destId="{5600945A-8E28-46D7-A949-682A525CB850}" srcOrd="2" destOrd="0" parTransId="{00395624-031A-444B-B7D5-C932916D2EF9}" sibTransId="{7340D6DF-C6A2-4EF2-A9A9-90AD39DF406E}"/>
    <dgm:cxn modelId="{23809E44-A17C-43E5-A4F0-473C64B7F838}" type="presOf" srcId="{5600945A-8E28-46D7-A949-682A525CB850}" destId="{A922E141-00E4-43FC-9DC8-A782270E6177}" srcOrd="0" destOrd="0" presId="urn:microsoft.com/office/officeart/2005/8/layout/pList1"/>
    <dgm:cxn modelId="{36839A8F-88AB-4819-81C2-388CD57B63DF}" type="presOf" srcId="{CA0CAABA-40C5-4C2F-9018-2E097D7BF015}" destId="{F337F91A-1F25-4B4E-AF18-BD913EF4CC33}" srcOrd="0" destOrd="0" presId="urn:microsoft.com/office/officeart/2005/8/layout/pList1"/>
    <dgm:cxn modelId="{E0D37B9C-9F44-4822-8E5B-A9EA5B52651B}" type="presParOf" srcId="{2663EA0A-F5A4-4981-A564-C17EF4AC4E4F}" destId="{6BC0F047-24FD-4814-ACE2-7381AA7E1F34}" srcOrd="0" destOrd="0" presId="urn:microsoft.com/office/officeart/2005/8/layout/pList1"/>
    <dgm:cxn modelId="{B992FF69-DB69-4BC9-B0B3-AAB3544A4628}" type="presParOf" srcId="{6BC0F047-24FD-4814-ACE2-7381AA7E1F34}" destId="{0B86142D-84CA-446B-AA44-158E12FEB6C4}" srcOrd="0" destOrd="0" presId="urn:microsoft.com/office/officeart/2005/8/layout/pList1"/>
    <dgm:cxn modelId="{3408B0C8-DEF6-4648-8705-7662E58288C3}" type="presParOf" srcId="{6BC0F047-24FD-4814-ACE2-7381AA7E1F34}" destId="{C6E27869-AFBE-4EB5-8C86-4EDB7D9EE289}" srcOrd="1" destOrd="0" presId="urn:microsoft.com/office/officeart/2005/8/layout/pList1"/>
    <dgm:cxn modelId="{4E161F8A-3579-44B1-9C4B-5C5C568AA4C1}" type="presParOf" srcId="{2663EA0A-F5A4-4981-A564-C17EF4AC4E4F}" destId="{F337F91A-1F25-4B4E-AF18-BD913EF4CC33}" srcOrd="1" destOrd="0" presId="urn:microsoft.com/office/officeart/2005/8/layout/pList1"/>
    <dgm:cxn modelId="{54318691-AD26-44E9-93A8-12F248D412FD}" type="presParOf" srcId="{2663EA0A-F5A4-4981-A564-C17EF4AC4E4F}" destId="{EE22949E-6073-4B45-9838-6CFFD0794695}" srcOrd="2" destOrd="0" presId="urn:microsoft.com/office/officeart/2005/8/layout/pList1"/>
    <dgm:cxn modelId="{195B0E3D-05ED-414E-A499-0B5CBC157F97}" type="presParOf" srcId="{EE22949E-6073-4B45-9838-6CFFD0794695}" destId="{8EAA52E4-7344-4598-B36B-F195CA9AF9AB}" srcOrd="0" destOrd="0" presId="urn:microsoft.com/office/officeart/2005/8/layout/pList1"/>
    <dgm:cxn modelId="{1D1C59E4-0D0B-4F84-9354-18094D561B7C}" type="presParOf" srcId="{EE22949E-6073-4B45-9838-6CFFD0794695}" destId="{CC52DF7B-33B0-4B7E-8358-6AD0137105A6}" srcOrd="1" destOrd="0" presId="urn:microsoft.com/office/officeart/2005/8/layout/pList1"/>
    <dgm:cxn modelId="{FF95AA4B-102A-4C59-BC4A-BEEBFFC98E4C}" type="presParOf" srcId="{2663EA0A-F5A4-4981-A564-C17EF4AC4E4F}" destId="{40C98F42-0189-40EB-8CE0-FFD9E3DBA92B}" srcOrd="3" destOrd="0" presId="urn:microsoft.com/office/officeart/2005/8/layout/pList1"/>
    <dgm:cxn modelId="{8F2C205E-BA72-43D4-ADDC-19501D732CD0}" type="presParOf" srcId="{2663EA0A-F5A4-4981-A564-C17EF4AC4E4F}" destId="{7AFB6BE3-F165-4F1B-AB5E-F890F0CADD9D}" srcOrd="4" destOrd="0" presId="urn:microsoft.com/office/officeart/2005/8/layout/pList1"/>
    <dgm:cxn modelId="{D8191D0C-B3FC-44D5-B6EB-3925DD6B5250}" type="presParOf" srcId="{7AFB6BE3-F165-4F1B-AB5E-F890F0CADD9D}" destId="{55FC54A5-CF79-47A6-BFA0-939D02126C17}" srcOrd="0" destOrd="0" presId="urn:microsoft.com/office/officeart/2005/8/layout/pList1"/>
    <dgm:cxn modelId="{7B97E1B0-C6C5-4AC5-B74C-25D0395611D2}" type="presParOf" srcId="{7AFB6BE3-F165-4F1B-AB5E-F890F0CADD9D}" destId="{A922E141-00E4-43FC-9DC8-A782270E6177}" srcOrd="1" destOrd="0" presId="urn:microsoft.com/office/officeart/2005/8/layout/pList1"/>
    <dgm:cxn modelId="{F76E258C-E281-4B8D-9C34-D9F9B5077A88}" type="presParOf" srcId="{2663EA0A-F5A4-4981-A564-C17EF4AC4E4F}" destId="{FCBBBCE8-D69B-4294-B600-358E85CD975E}" srcOrd="5" destOrd="0" presId="urn:microsoft.com/office/officeart/2005/8/layout/pList1"/>
    <dgm:cxn modelId="{BDCDAA41-2F16-4B89-868D-FDCC7B5A7EB5}" type="presParOf" srcId="{2663EA0A-F5A4-4981-A564-C17EF4AC4E4F}" destId="{FAB6EF6F-7AA0-40F6-81D1-6769B3EEF9F0}" srcOrd="6" destOrd="0" presId="urn:microsoft.com/office/officeart/2005/8/layout/pList1"/>
    <dgm:cxn modelId="{C73CAF1B-2674-4A38-84E7-0FBFE16871AE}" type="presParOf" srcId="{FAB6EF6F-7AA0-40F6-81D1-6769B3EEF9F0}" destId="{81FE6374-43E6-451A-9CDD-396DEC6475D7}" srcOrd="0" destOrd="0" presId="urn:microsoft.com/office/officeart/2005/8/layout/pList1"/>
    <dgm:cxn modelId="{DFF476EC-E4C3-48F2-91EF-C746265E5BA1}" type="presParOf" srcId="{FAB6EF6F-7AA0-40F6-81D1-6769B3EEF9F0}" destId="{CF31F667-3F90-44E2-B2EC-22634C0212A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DC6F22-3443-4BAF-9032-B546AF8AF25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29C25F-992E-420B-A20D-93C604C87A64}">
      <dgm:prSet phldrT="[Metin]" custT="1"/>
      <dgm:spPr>
        <a:solidFill>
          <a:srgbClr val="33CCCC"/>
        </a:solidFill>
      </dgm:spPr>
      <dgm:t>
        <a:bodyPr/>
        <a:lstStyle/>
        <a:p>
          <a:r>
            <a:rPr lang="tr-TR" sz="3600" dirty="0" smtClean="0"/>
            <a:t>Büyüme ve gelişmeye yardım eder.</a:t>
          </a:r>
          <a:endParaRPr lang="en-US" sz="3600" dirty="0"/>
        </a:p>
      </dgm:t>
    </dgm:pt>
    <dgm:pt modelId="{D63E9534-57C2-461E-A767-4328DFD704EF}" type="parTrans" cxnId="{F8DEB4E1-75C8-479E-A81B-693FD088C4E9}">
      <dgm:prSet/>
      <dgm:spPr/>
      <dgm:t>
        <a:bodyPr/>
        <a:lstStyle/>
        <a:p>
          <a:endParaRPr lang="en-US"/>
        </a:p>
      </dgm:t>
    </dgm:pt>
    <dgm:pt modelId="{761FBEE3-74C1-4E66-BB61-54BAA2668E8D}" type="sibTrans" cxnId="{F8DEB4E1-75C8-479E-A81B-693FD088C4E9}">
      <dgm:prSet/>
      <dgm:spPr/>
      <dgm:t>
        <a:bodyPr/>
        <a:lstStyle/>
        <a:p>
          <a:endParaRPr lang="en-US"/>
        </a:p>
      </dgm:t>
    </dgm:pt>
    <dgm:pt modelId="{DFA45E96-A77D-4192-A27B-C270FB9F0252}">
      <dgm:prSet phldrT="[Metin]" custT="1"/>
      <dgm:spPr>
        <a:solidFill>
          <a:srgbClr val="FF33CC"/>
        </a:solidFill>
      </dgm:spPr>
      <dgm:t>
        <a:bodyPr/>
        <a:lstStyle/>
        <a:p>
          <a:r>
            <a:rPr lang="tr-TR" sz="3600" dirty="0" smtClean="0"/>
            <a:t>Deri ve göz sağlığı için temel öğeleri içerirler.</a:t>
          </a:r>
          <a:endParaRPr lang="en-US" sz="3600" dirty="0"/>
        </a:p>
      </dgm:t>
    </dgm:pt>
    <dgm:pt modelId="{B1C9413B-5A34-430D-9D48-D0A666BA6EDF}" type="parTrans" cxnId="{B996E286-09F1-4350-B7EC-51352CFBC2DD}">
      <dgm:prSet/>
      <dgm:spPr/>
      <dgm:t>
        <a:bodyPr/>
        <a:lstStyle/>
        <a:p>
          <a:endParaRPr lang="tr-TR"/>
        </a:p>
      </dgm:t>
    </dgm:pt>
    <dgm:pt modelId="{CB6F50B7-AE13-42B2-9BB0-6947318E2888}" type="sibTrans" cxnId="{B996E286-09F1-4350-B7EC-51352CFBC2DD}">
      <dgm:prSet/>
      <dgm:spPr/>
      <dgm:t>
        <a:bodyPr/>
        <a:lstStyle/>
        <a:p>
          <a:endParaRPr lang="tr-TR"/>
        </a:p>
      </dgm:t>
    </dgm:pt>
    <dgm:pt modelId="{C5B9D6C2-B15C-4259-B6A1-0ADF8BD74435}">
      <dgm:prSet phldrT="[Metin]" custT="1"/>
      <dgm:spPr>
        <a:solidFill>
          <a:srgbClr val="FFFF66"/>
        </a:solidFill>
      </dgm:spPr>
      <dgm:t>
        <a:bodyPr/>
        <a:lstStyle/>
        <a:p>
          <a:r>
            <a:rPr lang="tr-TR" sz="3600" b="0" dirty="0" smtClean="0">
              <a:solidFill>
                <a:schemeClr val="tx1"/>
              </a:solidFill>
            </a:rPr>
            <a:t>Diş ve diş eti sağlığını korurlar.</a:t>
          </a:r>
          <a:endParaRPr lang="en-US" sz="3600" b="0" dirty="0">
            <a:solidFill>
              <a:schemeClr val="tx1"/>
            </a:solidFill>
          </a:endParaRPr>
        </a:p>
      </dgm:t>
    </dgm:pt>
    <dgm:pt modelId="{4ABA32AF-D12B-4C87-92DD-FA295AFBF1FD}" type="parTrans" cxnId="{683E88F0-1A4F-4DA9-BD59-85F92B860026}">
      <dgm:prSet/>
      <dgm:spPr/>
      <dgm:t>
        <a:bodyPr/>
        <a:lstStyle/>
        <a:p>
          <a:endParaRPr lang="tr-TR"/>
        </a:p>
      </dgm:t>
    </dgm:pt>
    <dgm:pt modelId="{227739B9-7D88-407F-AD3A-A57E23E375F6}" type="sibTrans" cxnId="{683E88F0-1A4F-4DA9-BD59-85F92B860026}">
      <dgm:prSet/>
      <dgm:spPr/>
      <dgm:t>
        <a:bodyPr/>
        <a:lstStyle/>
        <a:p>
          <a:endParaRPr lang="tr-TR"/>
        </a:p>
      </dgm:t>
    </dgm:pt>
    <dgm:pt modelId="{E593B4C2-DD77-46C9-A1B6-BDB88936E7BB}" type="pres">
      <dgm:prSet presAssocID="{36DC6F22-3443-4BAF-9032-B546AF8AF25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31BDF60-24E3-4AB7-A1F9-9D97C0F738EE}" type="pres">
      <dgm:prSet presAssocID="{4729C25F-992E-420B-A20D-93C604C87A64}" presName="parentLin" presStyleCnt="0"/>
      <dgm:spPr/>
    </dgm:pt>
    <dgm:pt modelId="{E876DD40-DCFD-462F-B930-41D74C763765}" type="pres">
      <dgm:prSet presAssocID="{4729C25F-992E-420B-A20D-93C604C87A64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05E73668-5B2E-4704-A26B-BADEE8993819}" type="pres">
      <dgm:prSet presAssocID="{4729C25F-992E-420B-A20D-93C604C87A6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072F9-E82B-4A7A-9306-EF3BDAE419D4}" type="pres">
      <dgm:prSet presAssocID="{4729C25F-992E-420B-A20D-93C604C87A64}" presName="negativeSpace" presStyleCnt="0"/>
      <dgm:spPr/>
    </dgm:pt>
    <dgm:pt modelId="{14311CB6-5326-423E-B510-0FB4456938C1}" type="pres">
      <dgm:prSet presAssocID="{4729C25F-992E-420B-A20D-93C604C87A64}" presName="childText" presStyleLbl="conFgAcc1" presStyleIdx="0" presStyleCnt="3">
        <dgm:presLayoutVars>
          <dgm:bulletEnabled val="1"/>
        </dgm:presLayoutVars>
      </dgm:prSet>
      <dgm:spPr/>
    </dgm:pt>
    <dgm:pt modelId="{00DF40E7-876E-4659-9DDF-659C65887360}" type="pres">
      <dgm:prSet presAssocID="{761FBEE3-74C1-4E66-BB61-54BAA2668E8D}" presName="spaceBetweenRectangles" presStyleCnt="0"/>
      <dgm:spPr/>
    </dgm:pt>
    <dgm:pt modelId="{6A78B965-64BF-494D-9721-C8E6DA0F694F}" type="pres">
      <dgm:prSet presAssocID="{DFA45E96-A77D-4192-A27B-C270FB9F0252}" presName="parentLin" presStyleCnt="0"/>
      <dgm:spPr/>
    </dgm:pt>
    <dgm:pt modelId="{8EC09C6D-4E89-4E87-A3EF-7924B24A0F78}" type="pres">
      <dgm:prSet presAssocID="{DFA45E96-A77D-4192-A27B-C270FB9F0252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6DC76797-F7FE-41FB-BED7-5CA0682C3581}" type="pres">
      <dgm:prSet presAssocID="{DFA45E96-A77D-4192-A27B-C270FB9F025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FA0335-CF8B-4B7B-B517-200697D09099}" type="pres">
      <dgm:prSet presAssocID="{DFA45E96-A77D-4192-A27B-C270FB9F0252}" presName="negativeSpace" presStyleCnt="0"/>
      <dgm:spPr/>
    </dgm:pt>
    <dgm:pt modelId="{8600588D-9772-4E66-9EAF-DA386BF7C577}" type="pres">
      <dgm:prSet presAssocID="{DFA45E96-A77D-4192-A27B-C270FB9F0252}" presName="childText" presStyleLbl="conFgAcc1" presStyleIdx="1" presStyleCnt="3">
        <dgm:presLayoutVars>
          <dgm:bulletEnabled val="1"/>
        </dgm:presLayoutVars>
      </dgm:prSet>
      <dgm:spPr/>
    </dgm:pt>
    <dgm:pt modelId="{03FE1A0A-F023-4D32-9A32-32FF23E38384}" type="pres">
      <dgm:prSet presAssocID="{CB6F50B7-AE13-42B2-9BB0-6947318E2888}" presName="spaceBetweenRectangles" presStyleCnt="0"/>
      <dgm:spPr/>
    </dgm:pt>
    <dgm:pt modelId="{FA9D7125-04EC-4D08-A8A1-B2D52526B3EB}" type="pres">
      <dgm:prSet presAssocID="{C5B9D6C2-B15C-4259-B6A1-0ADF8BD74435}" presName="parentLin" presStyleCnt="0"/>
      <dgm:spPr/>
    </dgm:pt>
    <dgm:pt modelId="{EDFDD4F5-BB3B-42FE-B6EA-7DAC73D92426}" type="pres">
      <dgm:prSet presAssocID="{C5B9D6C2-B15C-4259-B6A1-0ADF8BD74435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13D0D05C-70CA-4C97-9F15-3FFEBD631C34}" type="pres">
      <dgm:prSet presAssocID="{C5B9D6C2-B15C-4259-B6A1-0ADF8BD7443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E18668-E132-443A-A8B6-9159B62A5AEE}" type="pres">
      <dgm:prSet presAssocID="{C5B9D6C2-B15C-4259-B6A1-0ADF8BD74435}" presName="negativeSpace" presStyleCnt="0"/>
      <dgm:spPr/>
    </dgm:pt>
    <dgm:pt modelId="{151F951A-261B-4E2A-A3B7-606EB982EA78}" type="pres">
      <dgm:prSet presAssocID="{C5B9D6C2-B15C-4259-B6A1-0ADF8BD7443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EDEDDAF-93A9-4044-B072-02EB02D542A8}" type="presOf" srcId="{4729C25F-992E-420B-A20D-93C604C87A64}" destId="{05E73668-5B2E-4704-A26B-BADEE8993819}" srcOrd="1" destOrd="0" presId="urn:microsoft.com/office/officeart/2005/8/layout/list1"/>
    <dgm:cxn modelId="{B996E286-09F1-4350-B7EC-51352CFBC2DD}" srcId="{36DC6F22-3443-4BAF-9032-B546AF8AF255}" destId="{DFA45E96-A77D-4192-A27B-C270FB9F0252}" srcOrd="1" destOrd="0" parTransId="{B1C9413B-5A34-430D-9D48-D0A666BA6EDF}" sibTransId="{CB6F50B7-AE13-42B2-9BB0-6947318E2888}"/>
    <dgm:cxn modelId="{8B90919D-F089-4566-BC22-C6B0914B37B3}" type="presOf" srcId="{DFA45E96-A77D-4192-A27B-C270FB9F0252}" destId="{8EC09C6D-4E89-4E87-A3EF-7924B24A0F78}" srcOrd="0" destOrd="0" presId="urn:microsoft.com/office/officeart/2005/8/layout/list1"/>
    <dgm:cxn modelId="{F8DEB4E1-75C8-479E-A81B-693FD088C4E9}" srcId="{36DC6F22-3443-4BAF-9032-B546AF8AF255}" destId="{4729C25F-992E-420B-A20D-93C604C87A64}" srcOrd="0" destOrd="0" parTransId="{D63E9534-57C2-461E-A767-4328DFD704EF}" sibTransId="{761FBEE3-74C1-4E66-BB61-54BAA2668E8D}"/>
    <dgm:cxn modelId="{208DB4A6-C739-4BC7-B3D9-8035A23A2FDF}" type="presOf" srcId="{C5B9D6C2-B15C-4259-B6A1-0ADF8BD74435}" destId="{EDFDD4F5-BB3B-42FE-B6EA-7DAC73D92426}" srcOrd="0" destOrd="0" presId="urn:microsoft.com/office/officeart/2005/8/layout/list1"/>
    <dgm:cxn modelId="{CA52783C-8057-41C5-A940-077B2E210D81}" type="presOf" srcId="{DFA45E96-A77D-4192-A27B-C270FB9F0252}" destId="{6DC76797-F7FE-41FB-BED7-5CA0682C3581}" srcOrd="1" destOrd="0" presId="urn:microsoft.com/office/officeart/2005/8/layout/list1"/>
    <dgm:cxn modelId="{683E88F0-1A4F-4DA9-BD59-85F92B860026}" srcId="{36DC6F22-3443-4BAF-9032-B546AF8AF255}" destId="{C5B9D6C2-B15C-4259-B6A1-0ADF8BD74435}" srcOrd="2" destOrd="0" parTransId="{4ABA32AF-D12B-4C87-92DD-FA295AFBF1FD}" sibTransId="{227739B9-7D88-407F-AD3A-A57E23E375F6}"/>
    <dgm:cxn modelId="{3E4321AB-3090-4366-B001-2D6A300E5025}" type="presOf" srcId="{36DC6F22-3443-4BAF-9032-B546AF8AF255}" destId="{E593B4C2-DD77-46C9-A1B6-BDB88936E7BB}" srcOrd="0" destOrd="0" presId="urn:microsoft.com/office/officeart/2005/8/layout/list1"/>
    <dgm:cxn modelId="{05CB7DBE-A93A-4CAF-BA32-12ADE585D579}" type="presOf" srcId="{C5B9D6C2-B15C-4259-B6A1-0ADF8BD74435}" destId="{13D0D05C-70CA-4C97-9F15-3FFEBD631C34}" srcOrd="1" destOrd="0" presId="urn:microsoft.com/office/officeart/2005/8/layout/list1"/>
    <dgm:cxn modelId="{F5AA2B61-B9B8-49C0-A402-7C3B0B3FDECA}" type="presOf" srcId="{4729C25F-992E-420B-A20D-93C604C87A64}" destId="{E876DD40-DCFD-462F-B930-41D74C763765}" srcOrd="0" destOrd="0" presId="urn:microsoft.com/office/officeart/2005/8/layout/list1"/>
    <dgm:cxn modelId="{D6B3EC2B-B103-4A6E-A4F3-498575F32733}" type="presParOf" srcId="{E593B4C2-DD77-46C9-A1B6-BDB88936E7BB}" destId="{131BDF60-24E3-4AB7-A1F9-9D97C0F738EE}" srcOrd="0" destOrd="0" presId="urn:microsoft.com/office/officeart/2005/8/layout/list1"/>
    <dgm:cxn modelId="{97DD389F-DEB6-425A-92B3-39A8E0BE7163}" type="presParOf" srcId="{131BDF60-24E3-4AB7-A1F9-9D97C0F738EE}" destId="{E876DD40-DCFD-462F-B930-41D74C763765}" srcOrd="0" destOrd="0" presId="urn:microsoft.com/office/officeart/2005/8/layout/list1"/>
    <dgm:cxn modelId="{62221EED-C40F-45AA-9663-3B7F0F97910E}" type="presParOf" srcId="{131BDF60-24E3-4AB7-A1F9-9D97C0F738EE}" destId="{05E73668-5B2E-4704-A26B-BADEE8993819}" srcOrd="1" destOrd="0" presId="urn:microsoft.com/office/officeart/2005/8/layout/list1"/>
    <dgm:cxn modelId="{4AD5EA78-546F-4992-9778-269553F5C1A1}" type="presParOf" srcId="{E593B4C2-DD77-46C9-A1B6-BDB88936E7BB}" destId="{468072F9-E82B-4A7A-9306-EF3BDAE419D4}" srcOrd="1" destOrd="0" presId="urn:microsoft.com/office/officeart/2005/8/layout/list1"/>
    <dgm:cxn modelId="{4320FD6F-A137-4D0F-84E9-7FCD38655E3F}" type="presParOf" srcId="{E593B4C2-DD77-46C9-A1B6-BDB88936E7BB}" destId="{14311CB6-5326-423E-B510-0FB4456938C1}" srcOrd="2" destOrd="0" presId="urn:microsoft.com/office/officeart/2005/8/layout/list1"/>
    <dgm:cxn modelId="{133A722A-B7DD-4B98-AF3F-07610F3BD25C}" type="presParOf" srcId="{E593B4C2-DD77-46C9-A1B6-BDB88936E7BB}" destId="{00DF40E7-876E-4659-9DDF-659C65887360}" srcOrd="3" destOrd="0" presId="urn:microsoft.com/office/officeart/2005/8/layout/list1"/>
    <dgm:cxn modelId="{9ADD7D3E-DD6A-4714-8F08-992279DDBAFE}" type="presParOf" srcId="{E593B4C2-DD77-46C9-A1B6-BDB88936E7BB}" destId="{6A78B965-64BF-494D-9721-C8E6DA0F694F}" srcOrd="4" destOrd="0" presId="urn:microsoft.com/office/officeart/2005/8/layout/list1"/>
    <dgm:cxn modelId="{CC12C8F7-E3B0-4D39-89FD-2E5D3DB9CBE3}" type="presParOf" srcId="{6A78B965-64BF-494D-9721-C8E6DA0F694F}" destId="{8EC09C6D-4E89-4E87-A3EF-7924B24A0F78}" srcOrd="0" destOrd="0" presId="urn:microsoft.com/office/officeart/2005/8/layout/list1"/>
    <dgm:cxn modelId="{5FE0B58A-B0B9-41D4-9521-6D2AF00412D3}" type="presParOf" srcId="{6A78B965-64BF-494D-9721-C8E6DA0F694F}" destId="{6DC76797-F7FE-41FB-BED7-5CA0682C3581}" srcOrd="1" destOrd="0" presId="urn:microsoft.com/office/officeart/2005/8/layout/list1"/>
    <dgm:cxn modelId="{FD42392F-2ED5-4415-86AE-78DC2C992A3C}" type="presParOf" srcId="{E593B4C2-DD77-46C9-A1B6-BDB88936E7BB}" destId="{D4FA0335-CF8B-4B7B-B517-200697D09099}" srcOrd="5" destOrd="0" presId="urn:microsoft.com/office/officeart/2005/8/layout/list1"/>
    <dgm:cxn modelId="{1CDB7E58-0C3E-448A-B26F-DD2D3197A073}" type="presParOf" srcId="{E593B4C2-DD77-46C9-A1B6-BDB88936E7BB}" destId="{8600588D-9772-4E66-9EAF-DA386BF7C577}" srcOrd="6" destOrd="0" presId="urn:microsoft.com/office/officeart/2005/8/layout/list1"/>
    <dgm:cxn modelId="{309BDC39-B78D-4F0E-9EB9-582369D10269}" type="presParOf" srcId="{E593B4C2-DD77-46C9-A1B6-BDB88936E7BB}" destId="{03FE1A0A-F023-4D32-9A32-32FF23E38384}" srcOrd="7" destOrd="0" presId="urn:microsoft.com/office/officeart/2005/8/layout/list1"/>
    <dgm:cxn modelId="{897B7BF1-4370-4123-B6E2-617117204554}" type="presParOf" srcId="{E593B4C2-DD77-46C9-A1B6-BDB88936E7BB}" destId="{FA9D7125-04EC-4D08-A8A1-B2D52526B3EB}" srcOrd="8" destOrd="0" presId="urn:microsoft.com/office/officeart/2005/8/layout/list1"/>
    <dgm:cxn modelId="{0DAD88D6-E751-4DE3-8CF9-B1A2BF3FC127}" type="presParOf" srcId="{FA9D7125-04EC-4D08-A8A1-B2D52526B3EB}" destId="{EDFDD4F5-BB3B-42FE-B6EA-7DAC73D92426}" srcOrd="0" destOrd="0" presId="urn:microsoft.com/office/officeart/2005/8/layout/list1"/>
    <dgm:cxn modelId="{5DCD4D39-6032-4E9D-904F-EB15A25B909C}" type="presParOf" srcId="{FA9D7125-04EC-4D08-A8A1-B2D52526B3EB}" destId="{13D0D05C-70CA-4C97-9F15-3FFEBD631C34}" srcOrd="1" destOrd="0" presId="urn:microsoft.com/office/officeart/2005/8/layout/list1"/>
    <dgm:cxn modelId="{4842DF92-16E1-4A2B-927D-1CE9F785DFF5}" type="presParOf" srcId="{E593B4C2-DD77-46C9-A1B6-BDB88936E7BB}" destId="{FDE18668-E132-443A-A8B6-9159B62A5AEE}" srcOrd="9" destOrd="0" presId="urn:microsoft.com/office/officeart/2005/8/layout/list1"/>
    <dgm:cxn modelId="{9C6BD49B-4DED-4920-A3AE-417B4AEEA443}" type="presParOf" srcId="{E593B4C2-DD77-46C9-A1B6-BDB88936E7BB}" destId="{151F951A-261B-4E2A-A3B7-606EB982EA7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C8897D-0D93-4FAA-BDAE-FA967A48D64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612A4-A37D-4D4B-9C56-0C1354A48778}">
      <dgm:prSet phldrT="[Metin]" custT="1"/>
      <dgm:spPr>
        <a:solidFill>
          <a:srgbClr val="00B050"/>
        </a:solidFill>
      </dgm:spPr>
      <dgm:t>
        <a:bodyPr/>
        <a:lstStyle/>
        <a:p>
          <a:r>
            <a:rPr lang="tr-TR" sz="3200" dirty="0" smtClean="0"/>
            <a:t>Kan yapımında görev alan öğelerden zengindirler.</a:t>
          </a:r>
          <a:endParaRPr lang="en-US" sz="3200" dirty="0"/>
        </a:p>
      </dgm:t>
    </dgm:pt>
    <dgm:pt modelId="{CDFF81DD-476A-4996-B3B9-F944F1C8B11B}" type="parTrans" cxnId="{6C2DC85F-0BD3-4D2B-994E-CB79AFB628C6}">
      <dgm:prSet/>
      <dgm:spPr/>
      <dgm:t>
        <a:bodyPr/>
        <a:lstStyle/>
        <a:p>
          <a:endParaRPr lang="en-US"/>
        </a:p>
      </dgm:t>
    </dgm:pt>
    <dgm:pt modelId="{63FBE42D-F976-4443-B7B4-5FF69D82A916}" type="sibTrans" cxnId="{6C2DC85F-0BD3-4D2B-994E-CB79AFB628C6}">
      <dgm:prSet/>
      <dgm:spPr/>
      <dgm:t>
        <a:bodyPr/>
        <a:lstStyle/>
        <a:p>
          <a:endParaRPr lang="en-US"/>
        </a:p>
      </dgm:t>
    </dgm:pt>
    <dgm:pt modelId="{E66B0A6C-7D3D-43FE-8430-83AC04691FF1}">
      <dgm:prSet phldrT="[Metin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r-TR" sz="3200" dirty="0" smtClean="0"/>
            <a:t>Hücre yenilenmesini ve doku onarımını sağlarlar.</a:t>
          </a:r>
          <a:endParaRPr lang="en-US" sz="3200" dirty="0"/>
        </a:p>
      </dgm:t>
    </dgm:pt>
    <dgm:pt modelId="{54450370-46E1-44EB-96DB-F85F4BDFEC55}" type="parTrans" cxnId="{F42AC07C-A2AB-4D1F-B8A3-BE1B44D82F68}">
      <dgm:prSet/>
      <dgm:spPr/>
      <dgm:t>
        <a:bodyPr/>
        <a:lstStyle/>
        <a:p>
          <a:endParaRPr lang="en-US"/>
        </a:p>
      </dgm:t>
    </dgm:pt>
    <dgm:pt modelId="{D76D4EFC-3772-43C7-A249-01EC5FBA9A5D}" type="sibTrans" cxnId="{F42AC07C-A2AB-4D1F-B8A3-BE1B44D82F68}">
      <dgm:prSet/>
      <dgm:spPr/>
      <dgm:t>
        <a:bodyPr/>
        <a:lstStyle/>
        <a:p>
          <a:endParaRPr lang="en-US"/>
        </a:p>
      </dgm:t>
    </dgm:pt>
    <dgm:pt modelId="{8446D5E6-1D05-472E-BB5C-5EB48C4DCA3F}" type="pres">
      <dgm:prSet presAssocID="{39C8897D-0D93-4FAA-BDAE-FA967A48D6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298E5C7-87A2-476C-B4FC-2073276A3AA7}" type="pres">
      <dgm:prSet presAssocID="{F4D612A4-A37D-4D4B-9C56-0C1354A48778}" presName="parentLin" presStyleCnt="0"/>
      <dgm:spPr/>
    </dgm:pt>
    <dgm:pt modelId="{99DAB82E-0846-4BD1-B3CF-F3D3E31778CC}" type="pres">
      <dgm:prSet presAssocID="{F4D612A4-A37D-4D4B-9C56-0C1354A48778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775DCA08-E35B-479E-9F14-2CBE2CCE30A5}" type="pres">
      <dgm:prSet presAssocID="{F4D612A4-A37D-4D4B-9C56-0C1354A48778}" presName="parentText" presStyleLbl="node1" presStyleIdx="0" presStyleCnt="2" custLinFactY="-4653" custLinFactNeighborX="1718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DA933-60DD-4500-A741-3112B1DDEE7C}" type="pres">
      <dgm:prSet presAssocID="{F4D612A4-A37D-4D4B-9C56-0C1354A48778}" presName="negativeSpace" presStyleCnt="0"/>
      <dgm:spPr/>
    </dgm:pt>
    <dgm:pt modelId="{C1C16D4C-C2C9-4396-98E6-B9B2F6E91DB3}" type="pres">
      <dgm:prSet presAssocID="{F4D612A4-A37D-4D4B-9C56-0C1354A48778}" presName="childText" presStyleLbl="conFgAcc1" presStyleIdx="0" presStyleCnt="2">
        <dgm:presLayoutVars>
          <dgm:bulletEnabled val="1"/>
        </dgm:presLayoutVars>
      </dgm:prSet>
      <dgm:spPr/>
    </dgm:pt>
    <dgm:pt modelId="{2184E8E2-6391-4C63-973F-0CBE830FA84A}" type="pres">
      <dgm:prSet presAssocID="{63FBE42D-F976-4443-B7B4-5FF69D82A916}" presName="spaceBetweenRectangles" presStyleCnt="0"/>
      <dgm:spPr/>
    </dgm:pt>
    <dgm:pt modelId="{25A5AC1E-1C20-432B-9181-A745CA1ED0D8}" type="pres">
      <dgm:prSet presAssocID="{E66B0A6C-7D3D-43FE-8430-83AC04691FF1}" presName="parentLin" presStyleCnt="0"/>
      <dgm:spPr/>
    </dgm:pt>
    <dgm:pt modelId="{0B3BFE95-61C0-460C-935D-25E5111A308E}" type="pres">
      <dgm:prSet presAssocID="{E66B0A6C-7D3D-43FE-8430-83AC04691FF1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578DD429-6878-4D2D-9A83-B69EB460FAA3}" type="pres">
      <dgm:prSet presAssocID="{E66B0A6C-7D3D-43FE-8430-83AC04691FF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9029B-BCAF-48C7-9507-C42808CB27A8}" type="pres">
      <dgm:prSet presAssocID="{E66B0A6C-7D3D-43FE-8430-83AC04691FF1}" presName="negativeSpace" presStyleCnt="0"/>
      <dgm:spPr/>
    </dgm:pt>
    <dgm:pt modelId="{07F6281E-C677-4449-B353-290D6D21735E}" type="pres">
      <dgm:prSet presAssocID="{E66B0A6C-7D3D-43FE-8430-83AC04691FF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E54C917-52AD-4D26-BB13-E4E4060B2431}" type="presOf" srcId="{F4D612A4-A37D-4D4B-9C56-0C1354A48778}" destId="{99DAB82E-0846-4BD1-B3CF-F3D3E31778CC}" srcOrd="0" destOrd="0" presId="urn:microsoft.com/office/officeart/2005/8/layout/list1"/>
    <dgm:cxn modelId="{6A07A480-9792-43FA-AFB3-D2C647204F8B}" type="presOf" srcId="{E66B0A6C-7D3D-43FE-8430-83AC04691FF1}" destId="{0B3BFE95-61C0-460C-935D-25E5111A308E}" srcOrd="0" destOrd="0" presId="urn:microsoft.com/office/officeart/2005/8/layout/list1"/>
    <dgm:cxn modelId="{76361C2A-CBA3-4BC9-A455-614FFBE242F7}" type="presOf" srcId="{E66B0A6C-7D3D-43FE-8430-83AC04691FF1}" destId="{578DD429-6878-4D2D-9A83-B69EB460FAA3}" srcOrd="1" destOrd="0" presId="urn:microsoft.com/office/officeart/2005/8/layout/list1"/>
    <dgm:cxn modelId="{F42AC07C-A2AB-4D1F-B8A3-BE1B44D82F68}" srcId="{39C8897D-0D93-4FAA-BDAE-FA967A48D64E}" destId="{E66B0A6C-7D3D-43FE-8430-83AC04691FF1}" srcOrd="1" destOrd="0" parTransId="{54450370-46E1-44EB-96DB-F85F4BDFEC55}" sibTransId="{D76D4EFC-3772-43C7-A249-01EC5FBA9A5D}"/>
    <dgm:cxn modelId="{6C2DC85F-0BD3-4D2B-994E-CB79AFB628C6}" srcId="{39C8897D-0D93-4FAA-BDAE-FA967A48D64E}" destId="{F4D612A4-A37D-4D4B-9C56-0C1354A48778}" srcOrd="0" destOrd="0" parTransId="{CDFF81DD-476A-4996-B3B9-F944F1C8B11B}" sibTransId="{63FBE42D-F976-4443-B7B4-5FF69D82A916}"/>
    <dgm:cxn modelId="{5F5C095E-53DF-4DC9-AA72-BE066437832B}" type="presOf" srcId="{F4D612A4-A37D-4D4B-9C56-0C1354A48778}" destId="{775DCA08-E35B-479E-9F14-2CBE2CCE30A5}" srcOrd="1" destOrd="0" presId="urn:microsoft.com/office/officeart/2005/8/layout/list1"/>
    <dgm:cxn modelId="{CC432EBB-9901-4230-9308-4EDA0F22A2C3}" type="presOf" srcId="{39C8897D-0D93-4FAA-BDAE-FA967A48D64E}" destId="{8446D5E6-1D05-472E-BB5C-5EB48C4DCA3F}" srcOrd="0" destOrd="0" presId="urn:microsoft.com/office/officeart/2005/8/layout/list1"/>
    <dgm:cxn modelId="{55C362B8-FE43-4C25-823C-80D445B0328F}" type="presParOf" srcId="{8446D5E6-1D05-472E-BB5C-5EB48C4DCA3F}" destId="{A298E5C7-87A2-476C-B4FC-2073276A3AA7}" srcOrd="0" destOrd="0" presId="urn:microsoft.com/office/officeart/2005/8/layout/list1"/>
    <dgm:cxn modelId="{8A6DE2C7-6334-4533-B1AA-0DCD36F66744}" type="presParOf" srcId="{A298E5C7-87A2-476C-B4FC-2073276A3AA7}" destId="{99DAB82E-0846-4BD1-B3CF-F3D3E31778CC}" srcOrd="0" destOrd="0" presId="urn:microsoft.com/office/officeart/2005/8/layout/list1"/>
    <dgm:cxn modelId="{C6AC3154-F4FF-4E4B-82EC-6939D97E73EF}" type="presParOf" srcId="{A298E5C7-87A2-476C-B4FC-2073276A3AA7}" destId="{775DCA08-E35B-479E-9F14-2CBE2CCE30A5}" srcOrd="1" destOrd="0" presId="urn:microsoft.com/office/officeart/2005/8/layout/list1"/>
    <dgm:cxn modelId="{89C21AF7-F971-4534-835A-E60CDD17A631}" type="presParOf" srcId="{8446D5E6-1D05-472E-BB5C-5EB48C4DCA3F}" destId="{462DA933-60DD-4500-A741-3112B1DDEE7C}" srcOrd="1" destOrd="0" presId="urn:microsoft.com/office/officeart/2005/8/layout/list1"/>
    <dgm:cxn modelId="{1635C2E0-E794-4777-B519-860F932041F1}" type="presParOf" srcId="{8446D5E6-1D05-472E-BB5C-5EB48C4DCA3F}" destId="{C1C16D4C-C2C9-4396-98E6-B9B2F6E91DB3}" srcOrd="2" destOrd="0" presId="urn:microsoft.com/office/officeart/2005/8/layout/list1"/>
    <dgm:cxn modelId="{B2345EFF-BDE0-4D60-9597-9F777BCC0074}" type="presParOf" srcId="{8446D5E6-1D05-472E-BB5C-5EB48C4DCA3F}" destId="{2184E8E2-6391-4C63-973F-0CBE830FA84A}" srcOrd="3" destOrd="0" presId="urn:microsoft.com/office/officeart/2005/8/layout/list1"/>
    <dgm:cxn modelId="{22CA6435-DD63-4A6F-BD56-04083749FB98}" type="presParOf" srcId="{8446D5E6-1D05-472E-BB5C-5EB48C4DCA3F}" destId="{25A5AC1E-1C20-432B-9181-A745CA1ED0D8}" srcOrd="4" destOrd="0" presId="urn:microsoft.com/office/officeart/2005/8/layout/list1"/>
    <dgm:cxn modelId="{6DC762D1-7424-45D8-A2FA-1105BB56498E}" type="presParOf" srcId="{25A5AC1E-1C20-432B-9181-A745CA1ED0D8}" destId="{0B3BFE95-61C0-460C-935D-25E5111A308E}" srcOrd="0" destOrd="0" presId="urn:microsoft.com/office/officeart/2005/8/layout/list1"/>
    <dgm:cxn modelId="{81785140-5107-480B-B1DB-28DB224BDC37}" type="presParOf" srcId="{25A5AC1E-1C20-432B-9181-A745CA1ED0D8}" destId="{578DD429-6878-4D2D-9A83-B69EB460FAA3}" srcOrd="1" destOrd="0" presId="urn:microsoft.com/office/officeart/2005/8/layout/list1"/>
    <dgm:cxn modelId="{10FED787-C835-4750-9709-BA8ABC6AEEED}" type="presParOf" srcId="{8446D5E6-1D05-472E-BB5C-5EB48C4DCA3F}" destId="{3E69029B-BCAF-48C7-9507-C42808CB27A8}" srcOrd="5" destOrd="0" presId="urn:microsoft.com/office/officeart/2005/8/layout/list1"/>
    <dgm:cxn modelId="{A9866054-8FDC-4B93-BD48-8785CD648976}" type="presParOf" srcId="{8446D5E6-1D05-472E-BB5C-5EB48C4DCA3F}" destId="{07F6281E-C677-4449-B353-290D6D21735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BE7E38-3676-4B29-B831-0484F0319A5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0A86EE-FD48-43DB-8D5A-D9BDC8217DC5}">
      <dgm:prSet phldrT="[Metin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tr-TR" sz="3200" dirty="0" smtClean="0"/>
            <a:t>Hastalıklara karşı direncin oluşumunda etkindirler.</a:t>
          </a:r>
          <a:endParaRPr lang="en-US" sz="3200" dirty="0"/>
        </a:p>
      </dgm:t>
    </dgm:pt>
    <dgm:pt modelId="{3BE1FF26-A898-413F-A890-62D7691062F6}" type="parTrans" cxnId="{57DE0E21-7D57-4701-9B08-8A179DF55BB3}">
      <dgm:prSet/>
      <dgm:spPr/>
      <dgm:t>
        <a:bodyPr/>
        <a:lstStyle/>
        <a:p>
          <a:endParaRPr lang="en-US"/>
        </a:p>
      </dgm:t>
    </dgm:pt>
    <dgm:pt modelId="{BF527A6D-4A1E-42EB-A938-160120493037}" type="sibTrans" cxnId="{57DE0E21-7D57-4701-9B08-8A179DF55BB3}">
      <dgm:prSet/>
      <dgm:spPr/>
      <dgm:t>
        <a:bodyPr/>
        <a:lstStyle/>
        <a:p>
          <a:endParaRPr lang="en-US"/>
        </a:p>
      </dgm:t>
    </dgm:pt>
    <dgm:pt modelId="{5DB42FD7-5913-4321-B648-6916857B7F54}">
      <dgm:prSet phldrT="[Metin]" custT="1"/>
      <dgm:spPr/>
      <dgm:t>
        <a:bodyPr/>
        <a:lstStyle/>
        <a:p>
          <a:r>
            <a:rPr lang="tr-TR" sz="3200" dirty="0" smtClean="0"/>
            <a:t>Doygunluk  hissi sağlarlar.</a:t>
          </a:r>
          <a:endParaRPr lang="en-US" sz="3200" dirty="0"/>
        </a:p>
      </dgm:t>
    </dgm:pt>
    <dgm:pt modelId="{60B878B4-D668-420F-99AA-0BCD01C70634}" type="parTrans" cxnId="{CFC266FA-BE0D-48D7-A2B5-FB8EB5590F31}">
      <dgm:prSet/>
      <dgm:spPr/>
      <dgm:t>
        <a:bodyPr/>
        <a:lstStyle/>
        <a:p>
          <a:endParaRPr lang="en-US"/>
        </a:p>
      </dgm:t>
    </dgm:pt>
    <dgm:pt modelId="{428D02EB-2346-4FDA-8791-DD68C13D311C}" type="sibTrans" cxnId="{CFC266FA-BE0D-48D7-A2B5-FB8EB5590F31}">
      <dgm:prSet/>
      <dgm:spPr/>
      <dgm:t>
        <a:bodyPr/>
        <a:lstStyle/>
        <a:p>
          <a:endParaRPr lang="en-US"/>
        </a:p>
      </dgm:t>
    </dgm:pt>
    <dgm:pt modelId="{A21D401B-4B46-4B7E-89C6-C1A8729D95F7}" type="pres">
      <dgm:prSet presAssocID="{37BE7E38-3676-4B29-B831-0484F0319A5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43D7B2A-B091-47C3-A81F-FACB456E806E}" type="pres">
      <dgm:prSet presAssocID="{9C0A86EE-FD48-43DB-8D5A-D9BDC8217DC5}" presName="parentLin" presStyleCnt="0"/>
      <dgm:spPr/>
    </dgm:pt>
    <dgm:pt modelId="{63647777-9A96-4D05-BF07-BA96797C0F96}" type="pres">
      <dgm:prSet presAssocID="{9C0A86EE-FD48-43DB-8D5A-D9BDC8217DC5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FA946EE0-2EF4-4A41-BD0A-FB6E5F7A1B4A}" type="pres">
      <dgm:prSet presAssocID="{9C0A86EE-FD48-43DB-8D5A-D9BDC8217DC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C2442-FDC9-46C1-BA13-58B58DE598C4}" type="pres">
      <dgm:prSet presAssocID="{9C0A86EE-FD48-43DB-8D5A-D9BDC8217DC5}" presName="negativeSpace" presStyleCnt="0"/>
      <dgm:spPr/>
    </dgm:pt>
    <dgm:pt modelId="{D940D8C3-868B-4C1C-BDC4-3BC0637C93AE}" type="pres">
      <dgm:prSet presAssocID="{9C0A86EE-FD48-43DB-8D5A-D9BDC8217DC5}" presName="childText" presStyleLbl="conFgAcc1" presStyleIdx="0" presStyleCnt="2">
        <dgm:presLayoutVars>
          <dgm:bulletEnabled val="1"/>
        </dgm:presLayoutVars>
      </dgm:prSet>
      <dgm:spPr/>
    </dgm:pt>
    <dgm:pt modelId="{DE16A0D5-DC1D-47C7-B0EA-92C4DE5461C7}" type="pres">
      <dgm:prSet presAssocID="{BF527A6D-4A1E-42EB-A938-160120493037}" presName="spaceBetweenRectangles" presStyleCnt="0"/>
      <dgm:spPr/>
    </dgm:pt>
    <dgm:pt modelId="{0DEEB912-A2E2-4083-917B-8325BBDD2C35}" type="pres">
      <dgm:prSet presAssocID="{5DB42FD7-5913-4321-B648-6916857B7F54}" presName="parentLin" presStyleCnt="0"/>
      <dgm:spPr/>
    </dgm:pt>
    <dgm:pt modelId="{9E59C54A-EC6D-4C54-8942-101E6CFCC65C}" type="pres">
      <dgm:prSet presAssocID="{5DB42FD7-5913-4321-B648-6916857B7F54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A6F27EE0-A1FF-46D1-A13C-7EB4BF4FBF8A}" type="pres">
      <dgm:prSet presAssocID="{5DB42FD7-5913-4321-B648-6916857B7F5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BB8F7-17F2-42E4-BDED-4DFC52DFD929}" type="pres">
      <dgm:prSet presAssocID="{5DB42FD7-5913-4321-B648-6916857B7F54}" presName="negativeSpace" presStyleCnt="0"/>
      <dgm:spPr/>
    </dgm:pt>
    <dgm:pt modelId="{9D62EE03-6608-4C9A-A01D-225D15F4E388}" type="pres">
      <dgm:prSet presAssocID="{5DB42FD7-5913-4321-B648-6916857B7F5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2F11BEE-67E5-43D9-B129-F531B26299E4}" type="presOf" srcId="{9C0A86EE-FD48-43DB-8D5A-D9BDC8217DC5}" destId="{FA946EE0-2EF4-4A41-BD0A-FB6E5F7A1B4A}" srcOrd="1" destOrd="0" presId="urn:microsoft.com/office/officeart/2005/8/layout/list1"/>
    <dgm:cxn modelId="{6B8B4BA6-448D-4F7D-AA6C-1B49344E9F23}" type="presOf" srcId="{9C0A86EE-FD48-43DB-8D5A-D9BDC8217DC5}" destId="{63647777-9A96-4D05-BF07-BA96797C0F96}" srcOrd="0" destOrd="0" presId="urn:microsoft.com/office/officeart/2005/8/layout/list1"/>
    <dgm:cxn modelId="{CFC266FA-BE0D-48D7-A2B5-FB8EB5590F31}" srcId="{37BE7E38-3676-4B29-B831-0484F0319A5D}" destId="{5DB42FD7-5913-4321-B648-6916857B7F54}" srcOrd="1" destOrd="0" parTransId="{60B878B4-D668-420F-99AA-0BCD01C70634}" sibTransId="{428D02EB-2346-4FDA-8791-DD68C13D311C}"/>
    <dgm:cxn modelId="{57DE0E21-7D57-4701-9B08-8A179DF55BB3}" srcId="{37BE7E38-3676-4B29-B831-0484F0319A5D}" destId="{9C0A86EE-FD48-43DB-8D5A-D9BDC8217DC5}" srcOrd="0" destOrd="0" parTransId="{3BE1FF26-A898-413F-A890-62D7691062F6}" sibTransId="{BF527A6D-4A1E-42EB-A938-160120493037}"/>
    <dgm:cxn modelId="{DDD0DE24-CFF9-46D0-B4DB-7F1D5358B670}" type="presOf" srcId="{5DB42FD7-5913-4321-B648-6916857B7F54}" destId="{9E59C54A-EC6D-4C54-8942-101E6CFCC65C}" srcOrd="0" destOrd="0" presId="urn:microsoft.com/office/officeart/2005/8/layout/list1"/>
    <dgm:cxn modelId="{C438C8ED-E349-4A40-AA6A-24818CC8F47F}" type="presOf" srcId="{5DB42FD7-5913-4321-B648-6916857B7F54}" destId="{A6F27EE0-A1FF-46D1-A13C-7EB4BF4FBF8A}" srcOrd="1" destOrd="0" presId="urn:microsoft.com/office/officeart/2005/8/layout/list1"/>
    <dgm:cxn modelId="{427DF68B-9730-47D5-9AF7-6715AFCCCC82}" type="presOf" srcId="{37BE7E38-3676-4B29-B831-0484F0319A5D}" destId="{A21D401B-4B46-4B7E-89C6-C1A8729D95F7}" srcOrd="0" destOrd="0" presId="urn:microsoft.com/office/officeart/2005/8/layout/list1"/>
    <dgm:cxn modelId="{61C21751-F872-48FC-B9A4-5B87A0507BD0}" type="presParOf" srcId="{A21D401B-4B46-4B7E-89C6-C1A8729D95F7}" destId="{743D7B2A-B091-47C3-A81F-FACB456E806E}" srcOrd="0" destOrd="0" presId="urn:microsoft.com/office/officeart/2005/8/layout/list1"/>
    <dgm:cxn modelId="{5773FFAF-4A82-4E1B-8B8B-4F7FF8E63B2E}" type="presParOf" srcId="{743D7B2A-B091-47C3-A81F-FACB456E806E}" destId="{63647777-9A96-4D05-BF07-BA96797C0F96}" srcOrd="0" destOrd="0" presId="urn:microsoft.com/office/officeart/2005/8/layout/list1"/>
    <dgm:cxn modelId="{1B4B5B26-A283-4616-B1C4-CE36A9536AA1}" type="presParOf" srcId="{743D7B2A-B091-47C3-A81F-FACB456E806E}" destId="{FA946EE0-2EF4-4A41-BD0A-FB6E5F7A1B4A}" srcOrd="1" destOrd="0" presId="urn:microsoft.com/office/officeart/2005/8/layout/list1"/>
    <dgm:cxn modelId="{7D46439A-0CB0-4E29-B2A9-9E1806D950DF}" type="presParOf" srcId="{A21D401B-4B46-4B7E-89C6-C1A8729D95F7}" destId="{612C2442-FDC9-46C1-BA13-58B58DE598C4}" srcOrd="1" destOrd="0" presId="urn:microsoft.com/office/officeart/2005/8/layout/list1"/>
    <dgm:cxn modelId="{812D70D0-A2C4-4466-AFDF-F4811BFAC83E}" type="presParOf" srcId="{A21D401B-4B46-4B7E-89C6-C1A8729D95F7}" destId="{D940D8C3-868B-4C1C-BDC4-3BC0637C93AE}" srcOrd="2" destOrd="0" presId="urn:microsoft.com/office/officeart/2005/8/layout/list1"/>
    <dgm:cxn modelId="{36884BAA-9BED-454D-8AAD-E893D64278AD}" type="presParOf" srcId="{A21D401B-4B46-4B7E-89C6-C1A8729D95F7}" destId="{DE16A0D5-DC1D-47C7-B0EA-92C4DE5461C7}" srcOrd="3" destOrd="0" presId="urn:microsoft.com/office/officeart/2005/8/layout/list1"/>
    <dgm:cxn modelId="{E092936E-56DB-4B24-A233-13E99CAE614F}" type="presParOf" srcId="{A21D401B-4B46-4B7E-89C6-C1A8729D95F7}" destId="{0DEEB912-A2E2-4083-917B-8325BBDD2C35}" srcOrd="4" destOrd="0" presId="urn:microsoft.com/office/officeart/2005/8/layout/list1"/>
    <dgm:cxn modelId="{C746D689-FC4C-4FDA-A7E9-84B64EAC3232}" type="presParOf" srcId="{0DEEB912-A2E2-4083-917B-8325BBDD2C35}" destId="{9E59C54A-EC6D-4C54-8942-101E6CFCC65C}" srcOrd="0" destOrd="0" presId="urn:microsoft.com/office/officeart/2005/8/layout/list1"/>
    <dgm:cxn modelId="{7F373FBF-C7F4-46ED-B636-040B27C43BAC}" type="presParOf" srcId="{0DEEB912-A2E2-4083-917B-8325BBDD2C35}" destId="{A6F27EE0-A1FF-46D1-A13C-7EB4BF4FBF8A}" srcOrd="1" destOrd="0" presId="urn:microsoft.com/office/officeart/2005/8/layout/list1"/>
    <dgm:cxn modelId="{FD36F90C-9AB6-493B-AFA3-D3EC8F732AED}" type="presParOf" srcId="{A21D401B-4B46-4B7E-89C6-C1A8729D95F7}" destId="{F5FBB8F7-17F2-42E4-BDED-4DFC52DFD929}" srcOrd="5" destOrd="0" presId="urn:microsoft.com/office/officeart/2005/8/layout/list1"/>
    <dgm:cxn modelId="{73190F54-3023-41A6-BB15-EEB88897B455}" type="presParOf" srcId="{A21D401B-4B46-4B7E-89C6-C1A8729D95F7}" destId="{9D62EE03-6608-4C9A-A01D-225D15F4E38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416EED-8C80-4B4A-8C82-4674D90D40A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9D729C-5044-44E6-8AB2-5BF59D160E55}">
      <dgm:prSet phldrT="[Metin]" custT="1"/>
      <dgm:spPr>
        <a:solidFill>
          <a:srgbClr val="F16BBB"/>
        </a:solidFill>
      </dgm:spPr>
      <dgm:t>
        <a:bodyPr/>
        <a:lstStyle/>
        <a:p>
          <a:r>
            <a:rPr lang="tr-TR" sz="3200" dirty="0" smtClean="0"/>
            <a:t>Şişmanlık ve kronik hastalıkların (kalp damar has., hipertansiyon, bazı kanser türleri) oluşma riskini azaltırlar.</a:t>
          </a:r>
          <a:endParaRPr lang="en-US" sz="3200" dirty="0"/>
        </a:p>
      </dgm:t>
    </dgm:pt>
    <dgm:pt modelId="{7A8D7FFA-4240-446A-8D03-A058D41B6777}" type="parTrans" cxnId="{6D808B6C-36A5-4B93-99FB-FB5E396ECCF8}">
      <dgm:prSet/>
      <dgm:spPr/>
      <dgm:t>
        <a:bodyPr/>
        <a:lstStyle/>
        <a:p>
          <a:endParaRPr lang="en-US"/>
        </a:p>
      </dgm:t>
    </dgm:pt>
    <dgm:pt modelId="{1D7A23F8-AB87-42EA-84F5-888B81FF981B}" type="sibTrans" cxnId="{6D808B6C-36A5-4B93-99FB-FB5E396ECCF8}">
      <dgm:prSet/>
      <dgm:spPr/>
      <dgm:t>
        <a:bodyPr/>
        <a:lstStyle/>
        <a:p>
          <a:endParaRPr lang="en-US"/>
        </a:p>
      </dgm:t>
    </dgm:pt>
    <dgm:pt modelId="{292915F8-EB45-438B-8B20-04903B61F98F}">
      <dgm:prSet phldrT="[Metin]" custT="1"/>
      <dgm:spPr>
        <a:solidFill>
          <a:srgbClr val="92D050"/>
        </a:solidFill>
      </dgm:spPr>
      <dgm:t>
        <a:bodyPr/>
        <a:lstStyle/>
        <a:p>
          <a:r>
            <a:rPr lang="tr-TR" sz="3200" dirty="0" smtClean="0">
              <a:solidFill>
                <a:schemeClr val="bg1">
                  <a:lumMod val="95000"/>
                </a:schemeClr>
              </a:solidFill>
            </a:rPr>
            <a:t>Bağırsakların düzenli çalışmasına yardımcı olurlar.</a:t>
          </a:r>
          <a:endParaRPr lang="en-US" sz="3200" dirty="0">
            <a:solidFill>
              <a:schemeClr val="bg1">
                <a:lumMod val="95000"/>
              </a:schemeClr>
            </a:solidFill>
          </a:endParaRPr>
        </a:p>
      </dgm:t>
    </dgm:pt>
    <dgm:pt modelId="{F40390B8-91E4-4BC1-B58A-CCC21839DE70}" type="parTrans" cxnId="{DE87DEDC-8A30-4866-91B9-25F34DB9DE9B}">
      <dgm:prSet/>
      <dgm:spPr/>
      <dgm:t>
        <a:bodyPr/>
        <a:lstStyle/>
        <a:p>
          <a:endParaRPr lang="en-US"/>
        </a:p>
      </dgm:t>
    </dgm:pt>
    <dgm:pt modelId="{717C3C4E-DE53-4766-AEB0-4A69B2DF2DA0}" type="sibTrans" cxnId="{DE87DEDC-8A30-4866-91B9-25F34DB9DE9B}">
      <dgm:prSet/>
      <dgm:spPr/>
      <dgm:t>
        <a:bodyPr/>
        <a:lstStyle/>
        <a:p>
          <a:endParaRPr lang="en-US"/>
        </a:p>
      </dgm:t>
    </dgm:pt>
    <dgm:pt modelId="{31441385-8186-424B-BD28-9FE17C94A7ED}" type="pres">
      <dgm:prSet presAssocID="{A5416EED-8C80-4B4A-8C82-4674D90D40A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AED2B8F-29A4-45CB-9724-27FB9E19CFA8}" type="pres">
      <dgm:prSet presAssocID="{E49D729C-5044-44E6-8AB2-5BF59D160E55}" presName="parentLin" presStyleCnt="0"/>
      <dgm:spPr/>
    </dgm:pt>
    <dgm:pt modelId="{DA6712BC-3A20-40B0-BAE9-B3782FACC740}" type="pres">
      <dgm:prSet presAssocID="{E49D729C-5044-44E6-8AB2-5BF59D160E55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9B168CFF-656C-435D-8C6C-7D4117B4C915}" type="pres">
      <dgm:prSet presAssocID="{E49D729C-5044-44E6-8AB2-5BF59D160E55}" presName="parentText" presStyleLbl="node1" presStyleIdx="0" presStyleCnt="2" custScaleX="321016" custScaleY="1360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AB37F-56C8-4612-9F90-0B5E181D77EF}" type="pres">
      <dgm:prSet presAssocID="{E49D729C-5044-44E6-8AB2-5BF59D160E55}" presName="negativeSpace" presStyleCnt="0"/>
      <dgm:spPr/>
    </dgm:pt>
    <dgm:pt modelId="{588ECEF2-D044-446C-AEE6-FD53A85C6F25}" type="pres">
      <dgm:prSet presAssocID="{E49D729C-5044-44E6-8AB2-5BF59D160E55}" presName="childText" presStyleLbl="conFgAcc1" presStyleIdx="0" presStyleCnt="2">
        <dgm:presLayoutVars>
          <dgm:bulletEnabled val="1"/>
        </dgm:presLayoutVars>
      </dgm:prSet>
      <dgm:spPr/>
    </dgm:pt>
    <dgm:pt modelId="{671F0FE1-B490-4A0E-BB85-2AA1EFF9B331}" type="pres">
      <dgm:prSet presAssocID="{1D7A23F8-AB87-42EA-84F5-888B81FF981B}" presName="spaceBetweenRectangles" presStyleCnt="0"/>
      <dgm:spPr/>
    </dgm:pt>
    <dgm:pt modelId="{DC5CB522-5A9B-4E6E-A282-348CCC300EF7}" type="pres">
      <dgm:prSet presAssocID="{292915F8-EB45-438B-8B20-04903B61F98F}" presName="parentLin" presStyleCnt="0"/>
      <dgm:spPr/>
    </dgm:pt>
    <dgm:pt modelId="{C2EDC52F-D516-49E3-BBF7-C55768A7810F}" type="pres">
      <dgm:prSet presAssocID="{292915F8-EB45-438B-8B20-04903B61F98F}" presName="parentLeftMargin" presStyleLbl="node1" presStyleIdx="0" presStyleCnt="2"/>
      <dgm:spPr/>
      <dgm:t>
        <a:bodyPr/>
        <a:lstStyle/>
        <a:p>
          <a:endParaRPr lang="tr-TR"/>
        </a:p>
      </dgm:t>
    </dgm:pt>
    <dgm:pt modelId="{E7F6F12D-E044-4F72-ABFA-318E74EE5EA9}" type="pres">
      <dgm:prSet presAssocID="{292915F8-EB45-438B-8B20-04903B61F98F}" presName="parentText" presStyleLbl="node1" presStyleIdx="1" presStyleCnt="2" custScaleX="1506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222A2-11C8-43A3-AD54-A616D16B19A5}" type="pres">
      <dgm:prSet presAssocID="{292915F8-EB45-438B-8B20-04903B61F98F}" presName="negativeSpace" presStyleCnt="0"/>
      <dgm:spPr/>
    </dgm:pt>
    <dgm:pt modelId="{F9DE8FEF-F6CE-454F-8312-7F742341C679}" type="pres">
      <dgm:prSet presAssocID="{292915F8-EB45-438B-8B20-04903B61F98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1D3362A-F910-4E56-8A2B-84848B27D535}" type="presOf" srcId="{E49D729C-5044-44E6-8AB2-5BF59D160E55}" destId="{9B168CFF-656C-435D-8C6C-7D4117B4C915}" srcOrd="1" destOrd="0" presId="urn:microsoft.com/office/officeart/2005/8/layout/list1"/>
    <dgm:cxn modelId="{8E9ED73A-7B44-4439-A336-6317DA2BFCD1}" type="presOf" srcId="{A5416EED-8C80-4B4A-8C82-4674D90D40A4}" destId="{31441385-8186-424B-BD28-9FE17C94A7ED}" srcOrd="0" destOrd="0" presId="urn:microsoft.com/office/officeart/2005/8/layout/list1"/>
    <dgm:cxn modelId="{AEA83B97-A0D2-4C46-AC60-E227ABBD96D8}" type="presOf" srcId="{292915F8-EB45-438B-8B20-04903B61F98F}" destId="{E7F6F12D-E044-4F72-ABFA-318E74EE5EA9}" srcOrd="1" destOrd="0" presId="urn:microsoft.com/office/officeart/2005/8/layout/list1"/>
    <dgm:cxn modelId="{BFF257A5-462B-490F-BA63-04DBFDB64965}" type="presOf" srcId="{E49D729C-5044-44E6-8AB2-5BF59D160E55}" destId="{DA6712BC-3A20-40B0-BAE9-B3782FACC740}" srcOrd="0" destOrd="0" presId="urn:microsoft.com/office/officeart/2005/8/layout/list1"/>
    <dgm:cxn modelId="{A38AEBF5-0E12-4617-9FBF-1A41025125AD}" type="presOf" srcId="{292915F8-EB45-438B-8B20-04903B61F98F}" destId="{C2EDC52F-D516-49E3-BBF7-C55768A7810F}" srcOrd="0" destOrd="0" presId="urn:microsoft.com/office/officeart/2005/8/layout/list1"/>
    <dgm:cxn modelId="{6D808B6C-36A5-4B93-99FB-FB5E396ECCF8}" srcId="{A5416EED-8C80-4B4A-8C82-4674D90D40A4}" destId="{E49D729C-5044-44E6-8AB2-5BF59D160E55}" srcOrd="0" destOrd="0" parTransId="{7A8D7FFA-4240-446A-8D03-A058D41B6777}" sibTransId="{1D7A23F8-AB87-42EA-84F5-888B81FF981B}"/>
    <dgm:cxn modelId="{DE87DEDC-8A30-4866-91B9-25F34DB9DE9B}" srcId="{A5416EED-8C80-4B4A-8C82-4674D90D40A4}" destId="{292915F8-EB45-438B-8B20-04903B61F98F}" srcOrd="1" destOrd="0" parTransId="{F40390B8-91E4-4BC1-B58A-CCC21839DE70}" sibTransId="{717C3C4E-DE53-4766-AEB0-4A69B2DF2DA0}"/>
    <dgm:cxn modelId="{B03B41EB-9963-432A-AFD5-550894920689}" type="presParOf" srcId="{31441385-8186-424B-BD28-9FE17C94A7ED}" destId="{FAED2B8F-29A4-45CB-9724-27FB9E19CFA8}" srcOrd="0" destOrd="0" presId="urn:microsoft.com/office/officeart/2005/8/layout/list1"/>
    <dgm:cxn modelId="{9211C4E2-BC24-43B0-9A33-FAD2CDBFA026}" type="presParOf" srcId="{FAED2B8F-29A4-45CB-9724-27FB9E19CFA8}" destId="{DA6712BC-3A20-40B0-BAE9-B3782FACC740}" srcOrd="0" destOrd="0" presId="urn:microsoft.com/office/officeart/2005/8/layout/list1"/>
    <dgm:cxn modelId="{A4FE2FF7-3107-4C0F-98AC-17854AB80F0C}" type="presParOf" srcId="{FAED2B8F-29A4-45CB-9724-27FB9E19CFA8}" destId="{9B168CFF-656C-435D-8C6C-7D4117B4C915}" srcOrd="1" destOrd="0" presId="urn:microsoft.com/office/officeart/2005/8/layout/list1"/>
    <dgm:cxn modelId="{D30DD506-D3C7-41EF-9E38-FE20D7DBFCF4}" type="presParOf" srcId="{31441385-8186-424B-BD28-9FE17C94A7ED}" destId="{AFFAB37F-56C8-4612-9F90-0B5E181D77EF}" srcOrd="1" destOrd="0" presId="urn:microsoft.com/office/officeart/2005/8/layout/list1"/>
    <dgm:cxn modelId="{6C94287D-2500-44C4-859D-5782E8405D76}" type="presParOf" srcId="{31441385-8186-424B-BD28-9FE17C94A7ED}" destId="{588ECEF2-D044-446C-AEE6-FD53A85C6F25}" srcOrd="2" destOrd="0" presId="urn:microsoft.com/office/officeart/2005/8/layout/list1"/>
    <dgm:cxn modelId="{28D9A244-E6B5-4A41-97C1-41B169DACE33}" type="presParOf" srcId="{31441385-8186-424B-BD28-9FE17C94A7ED}" destId="{671F0FE1-B490-4A0E-BB85-2AA1EFF9B331}" srcOrd="3" destOrd="0" presId="urn:microsoft.com/office/officeart/2005/8/layout/list1"/>
    <dgm:cxn modelId="{A43F09D7-6C0B-4F96-984E-3C2C9CEE974E}" type="presParOf" srcId="{31441385-8186-424B-BD28-9FE17C94A7ED}" destId="{DC5CB522-5A9B-4E6E-A282-348CCC300EF7}" srcOrd="4" destOrd="0" presId="urn:microsoft.com/office/officeart/2005/8/layout/list1"/>
    <dgm:cxn modelId="{7B6166FF-5095-4D4A-9DEA-5619295E1152}" type="presParOf" srcId="{DC5CB522-5A9B-4E6E-A282-348CCC300EF7}" destId="{C2EDC52F-D516-49E3-BBF7-C55768A7810F}" srcOrd="0" destOrd="0" presId="urn:microsoft.com/office/officeart/2005/8/layout/list1"/>
    <dgm:cxn modelId="{6297C45E-2C70-4F30-A7F2-99FB1FC0B8F5}" type="presParOf" srcId="{DC5CB522-5A9B-4E6E-A282-348CCC300EF7}" destId="{E7F6F12D-E044-4F72-ABFA-318E74EE5EA9}" srcOrd="1" destOrd="0" presId="urn:microsoft.com/office/officeart/2005/8/layout/list1"/>
    <dgm:cxn modelId="{6EB08765-3046-4485-A38B-38565CD44F2F}" type="presParOf" srcId="{31441385-8186-424B-BD28-9FE17C94A7ED}" destId="{553222A2-11C8-43A3-AD54-A616D16B19A5}" srcOrd="5" destOrd="0" presId="urn:microsoft.com/office/officeart/2005/8/layout/list1"/>
    <dgm:cxn modelId="{50082A74-24D9-4FD8-8490-F4427B698158}" type="presParOf" srcId="{31441385-8186-424B-BD28-9FE17C94A7ED}" destId="{F9DE8FEF-F6CE-454F-8312-7F742341C67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1CBE6B-C2BA-4658-9786-EED92774B33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DC3D802-582A-4299-B265-653596DF8F1D}">
      <dgm:prSet phldrT="[Metin]"/>
      <dgm:spPr>
        <a:solidFill>
          <a:srgbClr val="AA62A1"/>
        </a:solidFill>
      </dgm:spPr>
      <dgm:t>
        <a:bodyPr/>
        <a:lstStyle/>
        <a:p>
          <a:r>
            <a:rPr lang="tr-TR" dirty="0" smtClean="0"/>
            <a:t>1.Doğal Renklerini Koruma:</a:t>
          </a:r>
          <a:endParaRPr lang="tr-TR" dirty="0"/>
        </a:p>
      </dgm:t>
    </dgm:pt>
    <dgm:pt modelId="{09CAA3B7-98B5-4525-9C28-956DDE347BFD}" type="parTrans" cxnId="{B87F0E99-6EA0-49B7-ACFD-8D2E4F4C8B96}">
      <dgm:prSet/>
      <dgm:spPr/>
      <dgm:t>
        <a:bodyPr/>
        <a:lstStyle/>
        <a:p>
          <a:endParaRPr lang="tr-TR"/>
        </a:p>
      </dgm:t>
    </dgm:pt>
    <dgm:pt modelId="{F5653202-5D03-43E3-8019-ACBE7767276F}" type="sibTrans" cxnId="{B87F0E99-6EA0-49B7-ACFD-8D2E4F4C8B96}">
      <dgm:prSet/>
      <dgm:spPr/>
      <dgm:t>
        <a:bodyPr/>
        <a:lstStyle/>
        <a:p>
          <a:endParaRPr lang="tr-TR"/>
        </a:p>
      </dgm:t>
    </dgm:pt>
    <dgm:pt modelId="{7079F8CE-EDF3-4E8F-A9A8-8613EFE02563}">
      <dgm:prSet phldrT="[Metin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2000" b="0" dirty="0" smtClean="0"/>
            <a:t>Kesilen sebzeler doğrudan sıcak suya atılarak enzim aktivitesi önlenmelidir. Kırmızı renk veren </a:t>
          </a:r>
          <a:r>
            <a:rPr lang="tr-TR" sz="2000" b="0" dirty="0" err="1" smtClean="0"/>
            <a:t>antosiyanin</a:t>
          </a:r>
          <a:r>
            <a:rPr lang="tr-TR" sz="2000" b="0" dirty="0" smtClean="0"/>
            <a:t> ortamın </a:t>
          </a:r>
          <a:r>
            <a:rPr lang="tr-TR" sz="2000" b="0" dirty="0" err="1" smtClean="0"/>
            <a:t>asiditesine</a:t>
          </a:r>
          <a:r>
            <a:rPr lang="tr-TR" sz="2000" b="0" dirty="0" smtClean="0"/>
            <a:t> göre değişeceğinden bu sebzelere soda eklenmez.</a:t>
          </a:r>
          <a:endParaRPr lang="tr-TR" sz="2000" b="0" dirty="0"/>
        </a:p>
      </dgm:t>
    </dgm:pt>
    <dgm:pt modelId="{4B11BB38-C967-4F87-8257-5701CE6C2ADB}" type="parTrans" cxnId="{63D6891D-7A86-46C2-84A1-280B0704F206}">
      <dgm:prSet/>
      <dgm:spPr/>
      <dgm:t>
        <a:bodyPr/>
        <a:lstStyle/>
        <a:p>
          <a:endParaRPr lang="tr-TR"/>
        </a:p>
      </dgm:t>
    </dgm:pt>
    <dgm:pt modelId="{443F8E01-4BCE-4827-A542-042FC217C644}" type="sibTrans" cxnId="{63D6891D-7A86-46C2-84A1-280B0704F206}">
      <dgm:prSet/>
      <dgm:spPr/>
      <dgm:t>
        <a:bodyPr/>
        <a:lstStyle/>
        <a:p>
          <a:endParaRPr lang="tr-TR"/>
        </a:p>
      </dgm:t>
    </dgm:pt>
    <dgm:pt modelId="{E3D65C8C-9D63-406B-BE08-3B01A0B98700}">
      <dgm:prSet phldrT="[Metin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tr-TR" dirty="0" smtClean="0"/>
            <a:t>2.Şeklini Koruma: </a:t>
          </a:r>
          <a:endParaRPr lang="tr-TR" dirty="0"/>
        </a:p>
      </dgm:t>
    </dgm:pt>
    <dgm:pt modelId="{432A7E90-26B7-4C9C-8A00-91A62B6BD908}" type="parTrans" cxnId="{D1E6AF0D-A184-468B-A9FC-732DD336FA3D}">
      <dgm:prSet/>
      <dgm:spPr/>
      <dgm:t>
        <a:bodyPr/>
        <a:lstStyle/>
        <a:p>
          <a:endParaRPr lang="tr-TR"/>
        </a:p>
      </dgm:t>
    </dgm:pt>
    <dgm:pt modelId="{529A4BEC-00E6-4155-9D60-B3D3E48000BE}" type="sibTrans" cxnId="{D1E6AF0D-A184-468B-A9FC-732DD336FA3D}">
      <dgm:prSet/>
      <dgm:spPr/>
      <dgm:t>
        <a:bodyPr/>
        <a:lstStyle/>
        <a:p>
          <a:endParaRPr lang="tr-TR"/>
        </a:p>
      </dgm:t>
    </dgm:pt>
    <dgm:pt modelId="{92B328D0-1A16-4615-8C77-DBA92AC1A0E9}">
      <dgm:prSet phldrT="[Metin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sz="2000" dirty="0" smtClean="0"/>
            <a:t>Fazla suda uzun süre pişen sebze ve meyve çok yumuşar ve ezilir. Bu nedenle pişme süresi doğru olarak saptanmalıdır. Birkaç sebze bir arada pişirilecekse önce geç pişen konur, o biraz yumuşayınca üzerine diğerleri eklenir</a:t>
          </a:r>
          <a:r>
            <a:rPr lang="tr-TR" sz="1900" dirty="0" smtClean="0"/>
            <a:t>. </a:t>
          </a:r>
          <a:endParaRPr lang="tr-TR" sz="1900" dirty="0"/>
        </a:p>
      </dgm:t>
    </dgm:pt>
    <dgm:pt modelId="{8E1DB558-191D-4599-929A-49B0FA4885A6}" type="parTrans" cxnId="{8130FBAF-7EFB-46A0-ABAF-21F22FEF678B}">
      <dgm:prSet/>
      <dgm:spPr/>
      <dgm:t>
        <a:bodyPr/>
        <a:lstStyle/>
        <a:p>
          <a:endParaRPr lang="tr-TR"/>
        </a:p>
      </dgm:t>
    </dgm:pt>
    <dgm:pt modelId="{C87CA1FB-84F1-4C35-9829-FDCD8B67C5AE}" type="sibTrans" cxnId="{8130FBAF-7EFB-46A0-ABAF-21F22FEF678B}">
      <dgm:prSet/>
      <dgm:spPr/>
      <dgm:t>
        <a:bodyPr/>
        <a:lstStyle/>
        <a:p>
          <a:endParaRPr lang="tr-TR"/>
        </a:p>
      </dgm:t>
    </dgm:pt>
    <dgm:pt modelId="{80285C0C-B495-4A93-B9D3-439CAD51AF5B}" type="pres">
      <dgm:prSet presAssocID="{B41CBE6B-C2BA-4658-9786-EED92774B33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EB6E8CAD-6A08-4B7F-9A96-9F9F03172EEE}" type="pres">
      <dgm:prSet presAssocID="{6DC3D802-582A-4299-B265-653596DF8F1D}" presName="linNode" presStyleCnt="0"/>
      <dgm:spPr/>
    </dgm:pt>
    <dgm:pt modelId="{2E95EE4A-76C1-4C0F-A004-4F5CD3C8C447}" type="pres">
      <dgm:prSet presAssocID="{6DC3D802-582A-4299-B265-653596DF8F1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E0BD27-44FD-4C5D-B29F-C52006ADF968}" type="pres">
      <dgm:prSet presAssocID="{6DC3D802-582A-4299-B265-653596DF8F1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E1260C-392B-422A-B5DE-D626E7DDA97B}" type="pres">
      <dgm:prSet presAssocID="{F5653202-5D03-43E3-8019-ACBE7767276F}" presName="spacing" presStyleCnt="0"/>
      <dgm:spPr/>
    </dgm:pt>
    <dgm:pt modelId="{760CBC5B-05E4-473F-91C7-3439A8B22597}" type="pres">
      <dgm:prSet presAssocID="{E3D65C8C-9D63-406B-BE08-3B01A0B98700}" presName="linNode" presStyleCnt="0"/>
      <dgm:spPr/>
    </dgm:pt>
    <dgm:pt modelId="{386A0F4B-2000-40A1-815D-B82C03E75C60}" type="pres">
      <dgm:prSet presAssocID="{E3D65C8C-9D63-406B-BE08-3B01A0B9870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2A0B8F-91F5-4067-8CFF-F1902B7726C6}" type="pres">
      <dgm:prSet presAssocID="{E3D65C8C-9D63-406B-BE08-3B01A0B9870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3D6891D-7A86-46C2-84A1-280B0704F206}" srcId="{6DC3D802-582A-4299-B265-653596DF8F1D}" destId="{7079F8CE-EDF3-4E8F-A9A8-8613EFE02563}" srcOrd="0" destOrd="0" parTransId="{4B11BB38-C967-4F87-8257-5701CE6C2ADB}" sibTransId="{443F8E01-4BCE-4827-A542-042FC217C644}"/>
    <dgm:cxn modelId="{B87F0E99-6EA0-49B7-ACFD-8D2E4F4C8B96}" srcId="{B41CBE6B-C2BA-4658-9786-EED92774B33D}" destId="{6DC3D802-582A-4299-B265-653596DF8F1D}" srcOrd="0" destOrd="0" parTransId="{09CAA3B7-98B5-4525-9C28-956DDE347BFD}" sibTransId="{F5653202-5D03-43E3-8019-ACBE7767276F}"/>
    <dgm:cxn modelId="{3F1AF350-8664-4E11-B5CC-6D7A044EB7DD}" type="presOf" srcId="{6DC3D802-582A-4299-B265-653596DF8F1D}" destId="{2E95EE4A-76C1-4C0F-A004-4F5CD3C8C447}" srcOrd="0" destOrd="0" presId="urn:microsoft.com/office/officeart/2005/8/layout/vList6"/>
    <dgm:cxn modelId="{8130FBAF-7EFB-46A0-ABAF-21F22FEF678B}" srcId="{E3D65C8C-9D63-406B-BE08-3B01A0B98700}" destId="{92B328D0-1A16-4615-8C77-DBA92AC1A0E9}" srcOrd="0" destOrd="0" parTransId="{8E1DB558-191D-4599-929A-49B0FA4885A6}" sibTransId="{C87CA1FB-84F1-4C35-9829-FDCD8B67C5AE}"/>
    <dgm:cxn modelId="{D1E6AF0D-A184-468B-A9FC-732DD336FA3D}" srcId="{B41CBE6B-C2BA-4658-9786-EED92774B33D}" destId="{E3D65C8C-9D63-406B-BE08-3B01A0B98700}" srcOrd="1" destOrd="0" parTransId="{432A7E90-26B7-4C9C-8A00-91A62B6BD908}" sibTransId="{529A4BEC-00E6-4155-9D60-B3D3E48000BE}"/>
    <dgm:cxn modelId="{34BE5BC3-2691-4209-942C-75361CB033A8}" type="presOf" srcId="{E3D65C8C-9D63-406B-BE08-3B01A0B98700}" destId="{386A0F4B-2000-40A1-815D-B82C03E75C60}" srcOrd="0" destOrd="0" presId="urn:microsoft.com/office/officeart/2005/8/layout/vList6"/>
    <dgm:cxn modelId="{92775808-ABB4-4BA9-8B68-47CF7A4D7792}" type="presOf" srcId="{92B328D0-1A16-4615-8C77-DBA92AC1A0E9}" destId="{1D2A0B8F-91F5-4067-8CFF-F1902B7726C6}" srcOrd="0" destOrd="0" presId="urn:microsoft.com/office/officeart/2005/8/layout/vList6"/>
    <dgm:cxn modelId="{D7BB95E2-281B-40B7-8A6E-1D8CEE61CD53}" type="presOf" srcId="{B41CBE6B-C2BA-4658-9786-EED92774B33D}" destId="{80285C0C-B495-4A93-B9D3-439CAD51AF5B}" srcOrd="0" destOrd="0" presId="urn:microsoft.com/office/officeart/2005/8/layout/vList6"/>
    <dgm:cxn modelId="{3190BA56-B211-41F5-A0C3-58B9F434AEB5}" type="presOf" srcId="{7079F8CE-EDF3-4E8F-A9A8-8613EFE02563}" destId="{F3E0BD27-44FD-4C5D-B29F-C52006ADF968}" srcOrd="0" destOrd="0" presId="urn:microsoft.com/office/officeart/2005/8/layout/vList6"/>
    <dgm:cxn modelId="{EEF6748E-3E48-427B-8A7E-561E2E2CB1AB}" type="presParOf" srcId="{80285C0C-B495-4A93-B9D3-439CAD51AF5B}" destId="{EB6E8CAD-6A08-4B7F-9A96-9F9F03172EEE}" srcOrd="0" destOrd="0" presId="urn:microsoft.com/office/officeart/2005/8/layout/vList6"/>
    <dgm:cxn modelId="{1D96F32A-E557-4C89-B08B-8692B4BBF61A}" type="presParOf" srcId="{EB6E8CAD-6A08-4B7F-9A96-9F9F03172EEE}" destId="{2E95EE4A-76C1-4C0F-A004-4F5CD3C8C447}" srcOrd="0" destOrd="0" presId="urn:microsoft.com/office/officeart/2005/8/layout/vList6"/>
    <dgm:cxn modelId="{35AC47CE-72DA-4451-BCAD-D7BCC4512346}" type="presParOf" srcId="{EB6E8CAD-6A08-4B7F-9A96-9F9F03172EEE}" destId="{F3E0BD27-44FD-4C5D-B29F-C52006ADF968}" srcOrd="1" destOrd="0" presId="urn:microsoft.com/office/officeart/2005/8/layout/vList6"/>
    <dgm:cxn modelId="{02073535-7AFF-4E62-90A2-F8785A36F34D}" type="presParOf" srcId="{80285C0C-B495-4A93-B9D3-439CAD51AF5B}" destId="{1FE1260C-392B-422A-B5DE-D626E7DDA97B}" srcOrd="1" destOrd="0" presId="urn:microsoft.com/office/officeart/2005/8/layout/vList6"/>
    <dgm:cxn modelId="{ADCAC9E1-14EB-46AC-96C5-0478887BF212}" type="presParOf" srcId="{80285C0C-B495-4A93-B9D3-439CAD51AF5B}" destId="{760CBC5B-05E4-473F-91C7-3439A8B22597}" srcOrd="2" destOrd="0" presId="urn:microsoft.com/office/officeart/2005/8/layout/vList6"/>
    <dgm:cxn modelId="{0D53A14F-63DD-4562-A6B7-235F37483FA0}" type="presParOf" srcId="{760CBC5B-05E4-473F-91C7-3439A8B22597}" destId="{386A0F4B-2000-40A1-815D-B82C03E75C60}" srcOrd="0" destOrd="0" presId="urn:microsoft.com/office/officeart/2005/8/layout/vList6"/>
    <dgm:cxn modelId="{D1003088-5D55-4482-A199-CDF87180EF9F}" type="presParOf" srcId="{760CBC5B-05E4-473F-91C7-3439A8B22597}" destId="{1D2A0B8F-91F5-4067-8CFF-F1902B7726C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81FBC3-D29E-4DAC-B256-DA2C5BDE4E8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FA18D1D-89BD-4DC7-BBC3-83889BAF7BF0}">
      <dgm:prSet phldrT="[Metin]"/>
      <dgm:spPr>
        <a:solidFill>
          <a:srgbClr val="00B0F0"/>
        </a:solidFill>
      </dgm:spPr>
      <dgm:t>
        <a:bodyPr/>
        <a:lstStyle/>
        <a:p>
          <a:r>
            <a:rPr lang="tr-TR" dirty="0" smtClean="0"/>
            <a:t>3.Lezzetini Koruma ve Arttırma: </a:t>
          </a:r>
          <a:endParaRPr lang="tr-TR" dirty="0"/>
        </a:p>
      </dgm:t>
    </dgm:pt>
    <dgm:pt modelId="{12708DBC-84BD-43CA-B021-95D2E51DF3BA}" type="parTrans" cxnId="{73EB58EB-550A-4E5C-B44F-D1F3DAD88D44}">
      <dgm:prSet/>
      <dgm:spPr/>
      <dgm:t>
        <a:bodyPr/>
        <a:lstStyle/>
        <a:p>
          <a:endParaRPr lang="tr-TR"/>
        </a:p>
      </dgm:t>
    </dgm:pt>
    <dgm:pt modelId="{D9123E52-4529-4E9D-808B-79C1EBB702FD}" type="sibTrans" cxnId="{73EB58EB-550A-4E5C-B44F-D1F3DAD88D44}">
      <dgm:prSet/>
      <dgm:spPr/>
      <dgm:t>
        <a:bodyPr/>
        <a:lstStyle/>
        <a:p>
          <a:endParaRPr lang="tr-TR"/>
        </a:p>
      </dgm:t>
    </dgm:pt>
    <dgm:pt modelId="{B0A47DFF-3217-4A75-8107-185EBA56937B}">
      <dgm:prSet phldrT="[Metin]"/>
      <dgm:spPr/>
      <dgm:t>
        <a:bodyPr/>
        <a:lstStyle/>
        <a:p>
          <a:r>
            <a:rPr lang="tr-TR" dirty="0" smtClean="0"/>
            <a:t>Sebzenin lezzeti, pişerken oluşan asit ve kükürtlü moleküllere bağlıdır. İçinde asit, mineraller, şeker, keton, aldehit ve yağlı öğelerin bulunduğu sebzeler hafif karakterde tat verirler. </a:t>
          </a:r>
          <a:endParaRPr lang="tr-TR" dirty="0"/>
        </a:p>
      </dgm:t>
    </dgm:pt>
    <dgm:pt modelId="{23CC55B8-D497-4D6E-B7BA-3BCBA199FA3C}" type="parTrans" cxnId="{B2485979-B7FE-4646-9FC8-536B4A155BAE}">
      <dgm:prSet/>
      <dgm:spPr/>
      <dgm:t>
        <a:bodyPr/>
        <a:lstStyle/>
        <a:p>
          <a:endParaRPr lang="tr-TR"/>
        </a:p>
      </dgm:t>
    </dgm:pt>
    <dgm:pt modelId="{431A1FA4-57E2-4C93-81C7-43CAC2F9A019}" type="sibTrans" cxnId="{B2485979-B7FE-4646-9FC8-536B4A155BAE}">
      <dgm:prSet/>
      <dgm:spPr/>
      <dgm:t>
        <a:bodyPr/>
        <a:lstStyle/>
        <a:p>
          <a:endParaRPr lang="tr-TR"/>
        </a:p>
      </dgm:t>
    </dgm:pt>
    <dgm:pt modelId="{2B25881B-94FD-4E52-AB24-5021A1A16403}">
      <dgm:prSet phldrT="[Metin]"/>
      <dgm:spPr>
        <a:solidFill>
          <a:srgbClr val="47BFC5"/>
        </a:solidFill>
      </dgm:spPr>
      <dgm:t>
        <a:bodyPr/>
        <a:lstStyle/>
        <a:p>
          <a:r>
            <a:rPr lang="tr-TR" dirty="0" smtClean="0"/>
            <a:t>4.Besin Değerini Koruma: </a:t>
          </a:r>
          <a:endParaRPr lang="tr-TR" dirty="0"/>
        </a:p>
      </dgm:t>
    </dgm:pt>
    <dgm:pt modelId="{731641B8-92C2-4613-A935-43EFC6B5EB0C}" type="parTrans" cxnId="{E20FE595-7BC2-4AA1-8C33-B257C2687D91}">
      <dgm:prSet/>
      <dgm:spPr/>
      <dgm:t>
        <a:bodyPr/>
        <a:lstStyle/>
        <a:p>
          <a:endParaRPr lang="tr-TR"/>
        </a:p>
      </dgm:t>
    </dgm:pt>
    <dgm:pt modelId="{D534E3DA-D98F-40F8-9FF6-364CCA97E419}" type="sibTrans" cxnId="{E20FE595-7BC2-4AA1-8C33-B257C2687D91}">
      <dgm:prSet/>
      <dgm:spPr/>
      <dgm:t>
        <a:bodyPr/>
        <a:lstStyle/>
        <a:p>
          <a:endParaRPr lang="tr-TR"/>
        </a:p>
      </dgm:t>
    </dgm:pt>
    <dgm:pt modelId="{18F3BE80-585E-4B8C-A6A7-BA6E43BA387E}">
      <dgm:prSet phldrT="[Metin]"/>
      <dgm:spPr>
        <a:solidFill>
          <a:srgbClr val="C1F7F4">
            <a:alpha val="89804"/>
          </a:srgbClr>
        </a:solidFill>
      </dgm:spPr>
      <dgm:t>
        <a:bodyPr/>
        <a:lstStyle/>
        <a:p>
          <a:r>
            <a:rPr lang="tr-TR" dirty="0" smtClean="0"/>
            <a:t>Besin değerindeki kayıp, genellikle, vitamin ve minerallerle ilgilidir. Sebze ve meyveye uygulanan çeşitli işlemler bunların kaybına yol açabilir</a:t>
          </a:r>
          <a:endParaRPr lang="tr-TR" dirty="0"/>
        </a:p>
      </dgm:t>
    </dgm:pt>
    <dgm:pt modelId="{665A609A-B98C-47E4-B4B5-67BB2C4FCEEF}" type="parTrans" cxnId="{DFB83E7F-4360-4D9B-834B-4B017688B089}">
      <dgm:prSet/>
      <dgm:spPr/>
      <dgm:t>
        <a:bodyPr/>
        <a:lstStyle/>
        <a:p>
          <a:endParaRPr lang="tr-TR"/>
        </a:p>
      </dgm:t>
    </dgm:pt>
    <dgm:pt modelId="{9EAD5976-8617-4BF8-82F8-04C2C8BC96CB}" type="sibTrans" cxnId="{DFB83E7F-4360-4D9B-834B-4B017688B089}">
      <dgm:prSet/>
      <dgm:spPr/>
      <dgm:t>
        <a:bodyPr/>
        <a:lstStyle/>
        <a:p>
          <a:endParaRPr lang="tr-TR"/>
        </a:p>
      </dgm:t>
    </dgm:pt>
    <dgm:pt modelId="{0A39CEB6-3FC4-4C39-BEF0-FBB788AC57E7}" type="pres">
      <dgm:prSet presAssocID="{7381FBC3-D29E-4DAC-B256-DA2C5BDE4E8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90D393D2-FD4D-4BB7-888F-E0C6A5A60517}" type="pres">
      <dgm:prSet presAssocID="{6FA18D1D-89BD-4DC7-BBC3-83889BAF7BF0}" presName="linNode" presStyleCnt="0"/>
      <dgm:spPr/>
    </dgm:pt>
    <dgm:pt modelId="{BE23767C-9684-4246-8F52-24879534546D}" type="pres">
      <dgm:prSet presAssocID="{6FA18D1D-89BD-4DC7-BBC3-83889BAF7BF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758FBE-8950-4EEA-AC7D-A019B4CE9626}" type="pres">
      <dgm:prSet presAssocID="{6FA18D1D-89BD-4DC7-BBC3-83889BAF7BF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26CAD9-8B8A-4E85-981F-78B52B4966BE}" type="pres">
      <dgm:prSet presAssocID="{D9123E52-4529-4E9D-808B-79C1EBB702FD}" presName="spacing" presStyleCnt="0"/>
      <dgm:spPr/>
    </dgm:pt>
    <dgm:pt modelId="{02EEBE0A-04D8-48E2-BE14-EF3FAF50A683}" type="pres">
      <dgm:prSet presAssocID="{2B25881B-94FD-4E52-AB24-5021A1A16403}" presName="linNode" presStyleCnt="0"/>
      <dgm:spPr/>
    </dgm:pt>
    <dgm:pt modelId="{5AA2A0E7-6EBD-4315-9499-58E517397629}" type="pres">
      <dgm:prSet presAssocID="{2B25881B-94FD-4E52-AB24-5021A1A1640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D2CE05-16EE-487D-9677-9F18AF97605C}" type="pres">
      <dgm:prSet presAssocID="{2B25881B-94FD-4E52-AB24-5021A1A1640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2485979-B7FE-4646-9FC8-536B4A155BAE}" srcId="{6FA18D1D-89BD-4DC7-BBC3-83889BAF7BF0}" destId="{B0A47DFF-3217-4A75-8107-185EBA56937B}" srcOrd="0" destOrd="0" parTransId="{23CC55B8-D497-4D6E-B7BA-3BCBA199FA3C}" sibTransId="{431A1FA4-57E2-4C93-81C7-43CAC2F9A019}"/>
    <dgm:cxn modelId="{DFB83E7F-4360-4D9B-834B-4B017688B089}" srcId="{2B25881B-94FD-4E52-AB24-5021A1A16403}" destId="{18F3BE80-585E-4B8C-A6A7-BA6E43BA387E}" srcOrd="0" destOrd="0" parTransId="{665A609A-B98C-47E4-B4B5-67BB2C4FCEEF}" sibTransId="{9EAD5976-8617-4BF8-82F8-04C2C8BC96CB}"/>
    <dgm:cxn modelId="{B804B89D-6A71-477D-AC0A-0C7CEAF3B0C0}" type="presOf" srcId="{6FA18D1D-89BD-4DC7-BBC3-83889BAF7BF0}" destId="{BE23767C-9684-4246-8F52-24879534546D}" srcOrd="0" destOrd="0" presId="urn:microsoft.com/office/officeart/2005/8/layout/vList6"/>
    <dgm:cxn modelId="{8A450ABC-EAB7-4EE6-B035-EDF12CCFCB62}" type="presOf" srcId="{7381FBC3-D29E-4DAC-B256-DA2C5BDE4E81}" destId="{0A39CEB6-3FC4-4C39-BEF0-FBB788AC57E7}" srcOrd="0" destOrd="0" presId="urn:microsoft.com/office/officeart/2005/8/layout/vList6"/>
    <dgm:cxn modelId="{7BE35CD6-8FD8-45F4-A20B-A6C6C0BDC01A}" type="presOf" srcId="{B0A47DFF-3217-4A75-8107-185EBA56937B}" destId="{16758FBE-8950-4EEA-AC7D-A019B4CE9626}" srcOrd="0" destOrd="0" presId="urn:microsoft.com/office/officeart/2005/8/layout/vList6"/>
    <dgm:cxn modelId="{E20FE595-7BC2-4AA1-8C33-B257C2687D91}" srcId="{7381FBC3-D29E-4DAC-B256-DA2C5BDE4E81}" destId="{2B25881B-94FD-4E52-AB24-5021A1A16403}" srcOrd="1" destOrd="0" parTransId="{731641B8-92C2-4613-A935-43EFC6B5EB0C}" sibTransId="{D534E3DA-D98F-40F8-9FF6-364CCA97E419}"/>
    <dgm:cxn modelId="{3C351960-055F-4763-85A5-3D1A623240D0}" type="presOf" srcId="{2B25881B-94FD-4E52-AB24-5021A1A16403}" destId="{5AA2A0E7-6EBD-4315-9499-58E517397629}" srcOrd="0" destOrd="0" presId="urn:microsoft.com/office/officeart/2005/8/layout/vList6"/>
    <dgm:cxn modelId="{73EB58EB-550A-4E5C-B44F-D1F3DAD88D44}" srcId="{7381FBC3-D29E-4DAC-B256-DA2C5BDE4E81}" destId="{6FA18D1D-89BD-4DC7-BBC3-83889BAF7BF0}" srcOrd="0" destOrd="0" parTransId="{12708DBC-84BD-43CA-B021-95D2E51DF3BA}" sibTransId="{D9123E52-4529-4E9D-808B-79C1EBB702FD}"/>
    <dgm:cxn modelId="{1C14FCD7-42E5-46FB-BF3F-6DAFFC0D2444}" type="presOf" srcId="{18F3BE80-585E-4B8C-A6A7-BA6E43BA387E}" destId="{30D2CE05-16EE-487D-9677-9F18AF97605C}" srcOrd="0" destOrd="0" presId="urn:microsoft.com/office/officeart/2005/8/layout/vList6"/>
    <dgm:cxn modelId="{3AEC78C3-CE81-4CE5-8869-7B44FE950B9F}" type="presParOf" srcId="{0A39CEB6-3FC4-4C39-BEF0-FBB788AC57E7}" destId="{90D393D2-FD4D-4BB7-888F-E0C6A5A60517}" srcOrd="0" destOrd="0" presId="urn:microsoft.com/office/officeart/2005/8/layout/vList6"/>
    <dgm:cxn modelId="{D6136916-D68E-40CD-9192-BB73BA6411C3}" type="presParOf" srcId="{90D393D2-FD4D-4BB7-888F-E0C6A5A60517}" destId="{BE23767C-9684-4246-8F52-24879534546D}" srcOrd="0" destOrd="0" presId="urn:microsoft.com/office/officeart/2005/8/layout/vList6"/>
    <dgm:cxn modelId="{85BDE72E-B7C0-4E0C-AD11-B3AA9ACEE4F7}" type="presParOf" srcId="{90D393D2-FD4D-4BB7-888F-E0C6A5A60517}" destId="{16758FBE-8950-4EEA-AC7D-A019B4CE9626}" srcOrd="1" destOrd="0" presId="urn:microsoft.com/office/officeart/2005/8/layout/vList6"/>
    <dgm:cxn modelId="{B12A4921-66E4-4331-9C4A-7C823D1C3DDF}" type="presParOf" srcId="{0A39CEB6-3FC4-4C39-BEF0-FBB788AC57E7}" destId="{AC26CAD9-8B8A-4E85-981F-78B52B4966BE}" srcOrd="1" destOrd="0" presId="urn:microsoft.com/office/officeart/2005/8/layout/vList6"/>
    <dgm:cxn modelId="{19918850-6C2C-41C1-A6E6-188A6F367263}" type="presParOf" srcId="{0A39CEB6-3FC4-4C39-BEF0-FBB788AC57E7}" destId="{02EEBE0A-04D8-48E2-BE14-EF3FAF50A683}" srcOrd="2" destOrd="0" presId="urn:microsoft.com/office/officeart/2005/8/layout/vList6"/>
    <dgm:cxn modelId="{74F38464-9D9F-40F4-A065-57A7348386D8}" type="presParOf" srcId="{02EEBE0A-04D8-48E2-BE14-EF3FAF50A683}" destId="{5AA2A0E7-6EBD-4315-9499-58E517397629}" srcOrd="0" destOrd="0" presId="urn:microsoft.com/office/officeart/2005/8/layout/vList6"/>
    <dgm:cxn modelId="{4298C3EE-0215-47AA-8D0A-6EB6BE04F55F}" type="presParOf" srcId="{02EEBE0A-04D8-48E2-BE14-EF3FAF50A683}" destId="{30D2CE05-16EE-487D-9677-9F18AF97605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39419CB-74B8-48D0-A08F-91C1AFAE42F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A5F1FC7-1DAF-4B57-8D2C-0FD97CDFDB71}">
      <dgm:prSet phldrT="[Metin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tr-TR" b="1" dirty="0" smtClean="0"/>
            <a:t>Sebze ve meyveler kesilmeden önce mutlaka yıkanmalıdır.</a:t>
          </a:r>
          <a:endParaRPr lang="tr-TR" dirty="0"/>
        </a:p>
      </dgm:t>
    </dgm:pt>
    <dgm:pt modelId="{4851DF9C-89E7-4B81-9842-E0149ABA260A}" type="parTrans" cxnId="{941C3439-616B-4C98-858B-25A1AEE143E8}">
      <dgm:prSet/>
      <dgm:spPr/>
      <dgm:t>
        <a:bodyPr/>
        <a:lstStyle/>
        <a:p>
          <a:endParaRPr lang="tr-TR"/>
        </a:p>
      </dgm:t>
    </dgm:pt>
    <dgm:pt modelId="{8E01B753-A4F2-48CC-81A4-10524971B095}" type="sibTrans" cxnId="{941C3439-616B-4C98-858B-25A1AEE143E8}">
      <dgm:prSet/>
      <dgm:spPr/>
      <dgm:t>
        <a:bodyPr/>
        <a:lstStyle/>
        <a:p>
          <a:endParaRPr lang="tr-TR"/>
        </a:p>
      </dgm:t>
    </dgm:pt>
    <dgm:pt modelId="{CE2F4F49-F601-4230-8A58-3E7650A0659E}">
      <dgm:prSet phldrT="[Metin]"/>
      <dgm:spPr/>
      <dgm:t>
        <a:bodyPr/>
        <a:lstStyle/>
        <a:p>
          <a:r>
            <a:rPr lang="tr-TR" b="1" dirty="0" smtClean="0"/>
            <a:t>Sebze ve meyveler yeneceğine veya pişirileceğine yakın kesilmelidir.</a:t>
          </a:r>
          <a:endParaRPr lang="tr-TR" dirty="0"/>
        </a:p>
      </dgm:t>
    </dgm:pt>
    <dgm:pt modelId="{14D4C64F-C426-4855-99F4-652A5696F2FE}" type="sibTrans" cxnId="{90AD199B-A6E5-4F2D-BC97-1DFF4267C50C}">
      <dgm:prSet/>
      <dgm:spPr/>
      <dgm:t>
        <a:bodyPr/>
        <a:lstStyle/>
        <a:p>
          <a:endParaRPr lang="tr-TR"/>
        </a:p>
      </dgm:t>
    </dgm:pt>
    <dgm:pt modelId="{CEA26D71-7B2D-407E-8167-B754921376D5}" type="parTrans" cxnId="{90AD199B-A6E5-4F2D-BC97-1DFF4267C50C}">
      <dgm:prSet/>
      <dgm:spPr/>
      <dgm:t>
        <a:bodyPr/>
        <a:lstStyle/>
        <a:p>
          <a:endParaRPr lang="tr-TR"/>
        </a:p>
      </dgm:t>
    </dgm:pt>
    <dgm:pt modelId="{91AE078C-630A-4DCE-8120-85291CEF59C6}" type="pres">
      <dgm:prSet presAssocID="{039419CB-74B8-48D0-A08F-91C1AFAE42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2766471-E23C-48A1-9777-EF0CEE5AF884}" type="pres">
      <dgm:prSet presAssocID="{CE2F4F49-F601-4230-8A58-3E7650A0659E}" presName="boxAndChildren" presStyleCnt="0"/>
      <dgm:spPr/>
    </dgm:pt>
    <dgm:pt modelId="{0A60B9E1-6030-44CC-8331-BB318A3290B8}" type="pres">
      <dgm:prSet presAssocID="{CE2F4F49-F601-4230-8A58-3E7650A0659E}" presName="parentTextBox" presStyleLbl="node1" presStyleIdx="0" presStyleCnt="2"/>
      <dgm:spPr/>
      <dgm:t>
        <a:bodyPr/>
        <a:lstStyle/>
        <a:p>
          <a:endParaRPr lang="tr-TR"/>
        </a:p>
      </dgm:t>
    </dgm:pt>
    <dgm:pt modelId="{6CEAB01A-5773-4DE1-A1A6-519D17A2A595}" type="pres">
      <dgm:prSet presAssocID="{8E01B753-A4F2-48CC-81A4-10524971B095}" presName="sp" presStyleCnt="0"/>
      <dgm:spPr/>
    </dgm:pt>
    <dgm:pt modelId="{A063E4E1-6524-4DA1-93E8-A239FD12D775}" type="pres">
      <dgm:prSet presAssocID="{1A5F1FC7-1DAF-4B57-8D2C-0FD97CDFDB71}" presName="arrowAndChildren" presStyleCnt="0"/>
      <dgm:spPr/>
    </dgm:pt>
    <dgm:pt modelId="{35C572AE-7B1A-4959-A01F-C93185C1EB23}" type="pres">
      <dgm:prSet presAssocID="{1A5F1FC7-1DAF-4B57-8D2C-0FD97CDFDB71}" presName="parentTextArrow" presStyleLbl="node1" presStyleIdx="1" presStyleCnt="2"/>
      <dgm:spPr/>
      <dgm:t>
        <a:bodyPr/>
        <a:lstStyle/>
        <a:p>
          <a:endParaRPr lang="tr-TR"/>
        </a:p>
      </dgm:t>
    </dgm:pt>
  </dgm:ptLst>
  <dgm:cxnLst>
    <dgm:cxn modelId="{5C1A051B-5615-4E9B-8621-E54379CD3C57}" type="presOf" srcId="{CE2F4F49-F601-4230-8A58-3E7650A0659E}" destId="{0A60B9E1-6030-44CC-8331-BB318A3290B8}" srcOrd="0" destOrd="0" presId="urn:microsoft.com/office/officeart/2005/8/layout/process4"/>
    <dgm:cxn modelId="{27D0ED00-1FC1-4796-8648-81884AB592D0}" type="presOf" srcId="{1A5F1FC7-1DAF-4B57-8D2C-0FD97CDFDB71}" destId="{35C572AE-7B1A-4959-A01F-C93185C1EB23}" srcOrd="0" destOrd="0" presId="urn:microsoft.com/office/officeart/2005/8/layout/process4"/>
    <dgm:cxn modelId="{C72E2431-8549-480F-9EA7-8A54264660C8}" type="presOf" srcId="{039419CB-74B8-48D0-A08F-91C1AFAE42F0}" destId="{91AE078C-630A-4DCE-8120-85291CEF59C6}" srcOrd="0" destOrd="0" presId="urn:microsoft.com/office/officeart/2005/8/layout/process4"/>
    <dgm:cxn modelId="{90AD199B-A6E5-4F2D-BC97-1DFF4267C50C}" srcId="{039419CB-74B8-48D0-A08F-91C1AFAE42F0}" destId="{CE2F4F49-F601-4230-8A58-3E7650A0659E}" srcOrd="1" destOrd="0" parTransId="{CEA26D71-7B2D-407E-8167-B754921376D5}" sibTransId="{14D4C64F-C426-4855-99F4-652A5696F2FE}"/>
    <dgm:cxn modelId="{941C3439-616B-4C98-858B-25A1AEE143E8}" srcId="{039419CB-74B8-48D0-A08F-91C1AFAE42F0}" destId="{1A5F1FC7-1DAF-4B57-8D2C-0FD97CDFDB71}" srcOrd="0" destOrd="0" parTransId="{4851DF9C-89E7-4B81-9842-E0149ABA260A}" sibTransId="{8E01B753-A4F2-48CC-81A4-10524971B095}"/>
    <dgm:cxn modelId="{3F373D01-FAC9-4A24-A686-92D91938CDD7}" type="presParOf" srcId="{91AE078C-630A-4DCE-8120-85291CEF59C6}" destId="{72766471-E23C-48A1-9777-EF0CEE5AF884}" srcOrd="0" destOrd="0" presId="urn:microsoft.com/office/officeart/2005/8/layout/process4"/>
    <dgm:cxn modelId="{38B2C105-31BF-40C0-A2D0-BC5D99A83919}" type="presParOf" srcId="{72766471-E23C-48A1-9777-EF0CEE5AF884}" destId="{0A60B9E1-6030-44CC-8331-BB318A3290B8}" srcOrd="0" destOrd="0" presId="urn:microsoft.com/office/officeart/2005/8/layout/process4"/>
    <dgm:cxn modelId="{9C6D6D55-79CB-4389-A75D-1BE70E487BD6}" type="presParOf" srcId="{91AE078C-630A-4DCE-8120-85291CEF59C6}" destId="{6CEAB01A-5773-4DE1-A1A6-519D17A2A595}" srcOrd="1" destOrd="0" presId="urn:microsoft.com/office/officeart/2005/8/layout/process4"/>
    <dgm:cxn modelId="{F57FCD82-FE7A-43FF-8242-72DDBF1997AB}" type="presParOf" srcId="{91AE078C-630A-4DCE-8120-85291CEF59C6}" destId="{A063E4E1-6524-4DA1-93E8-A239FD12D775}" srcOrd="2" destOrd="0" presId="urn:microsoft.com/office/officeart/2005/8/layout/process4"/>
    <dgm:cxn modelId="{162B4A33-ECAF-44D2-86BC-56299E123B31}" type="presParOf" srcId="{A063E4E1-6524-4DA1-93E8-A239FD12D775}" destId="{35C572AE-7B1A-4959-A01F-C93185C1EB2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F3DB77-924E-49A1-88F3-386944E4F2F3}">
      <dsp:nvSpPr>
        <dsp:cNvPr id="0" name=""/>
        <dsp:cNvSpPr/>
      </dsp:nvSpPr>
      <dsp:spPr>
        <a:xfrm>
          <a:off x="1751751" y="596856"/>
          <a:ext cx="5611342" cy="5611342"/>
        </a:xfrm>
        <a:prstGeom prst="blockArc">
          <a:avLst>
            <a:gd name="adj1" fmla="val 13500000"/>
            <a:gd name="adj2" fmla="val 162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36004-951D-4AFF-9020-924855B46AA4}">
      <dsp:nvSpPr>
        <dsp:cNvPr id="0" name=""/>
        <dsp:cNvSpPr/>
      </dsp:nvSpPr>
      <dsp:spPr>
        <a:xfrm>
          <a:off x="1751751" y="596856"/>
          <a:ext cx="5611342" cy="5611342"/>
        </a:xfrm>
        <a:prstGeom prst="blockArc">
          <a:avLst>
            <a:gd name="adj1" fmla="val 10800000"/>
            <a:gd name="adj2" fmla="val 135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090924-D89D-42BC-9988-BA92775FC078}">
      <dsp:nvSpPr>
        <dsp:cNvPr id="0" name=""/>
        <dsp:cNvSpPr/>
      </dsp:nvSpPr>
      <dsp:spPr>
        <a:xfrm>
          <a:off x="1747454" y="442974"/>
          <a:ext cx="5611342" cy="5611342"/>
        </a:xfrm>
        <a:prstGeom prst="blockArc">
          <a:avLst>
            <a:gd name="adj1" fmla="val 8291320"/>
            <a:gd name="adj2" fmla="val 10608059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F4158-6E9B-45C4-91FA-C2F3A46B9C01}">
      <dsp:nvSpPr>
        <dsp:cNvPr id="0" name=""/>
        <dsp:cNvSpPr/>
      </dsp:nvSpPr>
      <dsp:spPr>
        <a:xfrm>
          <a:off x="1877568" y="599728"/>
          <a:ext cx="5611342" cy="5611342"/>
        </a:xfrm>
        <a:prstGeom prst="blockArc">
          <a:avLst>
            <a:gd name="adj1" fmla="val 5556908"/>
            <a:gd name="adj2" fmla="val 854535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CCB69-42FB-492E-BA0E-5E30BF19A9C0}">
      <dsp:nvSpPr>
        <dsp:cNvPr id="0" name=""/>
        <dsp:cNvSpPr/>
      </dsp:nvSpPr>
      <dsp:spPr>
        <a:xfrm>
          <a:off x="1762810" y="596878"/>
          <a:ext cx="5611342" cy="5611342"/>
        </a:xfrm>
        <a:prstGeom prst="blockArc">
          <a:avLst>
            <a:gd name="adj1" fmla="val 2440783"/>
            <a:gd name="adj2" fmla="val 5413787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387E4-4676-40DD-BD7A-43FB5FB49D71}">
      <dsp:nvSpPr>
        <dsp:cNvPr id="0" name=""/>
        <dsp:cNvSpPr/>
      </dsp:nvSpPr>
      <dsp:spPr>
        <a:xfrm>
          <a:off x="1751781" y="609789"/>
          <a:ext cx="5611342" cy="5611342"/>
        </a:xfrm>
        <a:prstGeom prst="blockArc">
          <a:avLst>
            <a:gd name="adj1" fmla="val 21583876"/>
            <a:gd name="adj2" fmla="val 2419615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CBF71-8275-4294-A28B-C3C00FED6E51}">
      <dsp:nvSpPr>
        <dsp:cNvPr id="0" name=""/>
        <dsp:cNvSpPr/>
      </dsp:nvSpPr>
      <dsp:spPr>
        <a:xfrm>
          <a:off x="1751751" y="596856"/>
          <a:ext cx="5611342" cy="5611342"/>
        </a:xfrm>
        <a:prstGeom prst="blockArc">
          <a:avLst>
            <a:gd name="adj1" fmla="val 18900000"/>
            <a:gd name="adj2" fmla="val 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B1D13-ADAE-4CB3-8B37-C5E4DB495448}">
      <dsp:nvSpPr>
        <dsp:cNvPr id="0" name=""/>
        <dsp:cNvSpPr/>
      </dsp:nvSpPr>
      <dsp:spPr>
        <a:xfrm>
          <a:off x="1751751" y="596856"/>
          <a:ext cx="5611342" cy="5611342"/>
        </a:xfrm>
        <a:prstGeom prst="blockArc">
          <a:avLst>
            <a:gd name="adj1" fmla="val 16200000"/>
            <a:gd name="adj2" fmla="val 189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39F21-07B7-4633-8C02-49F5E079BF88}">
      <dsp:nvSpPr>
        <dsp:cNvPr id="0" name=""/>
        <dsp:cNvSpPr/>
      </dsp:nvSpPr>
      <dsp:spPr>
        <a:xfrm>
          <a:off x="3247445" y="2285995"/>
          <a:ext cx="2619954" cy="2233063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</a:rPr>
            <a:t>Bitkiden elde edilen kısımlarına göre sebzeler</a:t>
          </a:r>
          <a:endParaRPr lang="tr-TR" sz="2000" b="1" kern="1200" dirty="0">
            <a:solidFill>
              <a:schemeClr val="tx1"/>
            </a:solidFill>
          </a:endParaRPr>
        </a:p>
      </dsp:txBody>
      <dsp:txXfrm>
        <a:off x="3247445" y="2285995"/>
        <a:ext cx="2619954" cy="2233063"/>
      </dsp:txXfrm>
    </dsp:sp>
    <dsp:sp modelId="{60A409CC-ECF2-4BC4-819F-4FEB11208E6B}">
      <dsp:nvSpPr>
        <dsp:cNvPr id="0" name=""/>
        <dsp:cNvSpPr/>
      </dsp:nvSpPr>
      <dsp:spPr>
        <a:xfrm>
          <a:off x="3499822" y="80690"/>
          <a:ext cx="2115199" cy="112864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Yumrular</a:t>
          </a:r>
          <a:br>
            <a:rPr lang="tr-TR" sz="1600" b="1" kern="1200" dirty="0" smtClean="0">
              <a:solidFill>
                <a:schemeClr val="tx1"/>
              </a:solidFill>
            </a:rPr>
          </a:br>
          <a:r>
            <a:rPr lang="tr-TR" sz="1600" b="1" kern="1200" dirty="0" smtClean="0">
              <a:solidFill>
                <a:schemeClr val="tx1"/>
              </a:solidFill>
            </a:rPr>
            <a:t>(yer elması, patates)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3499822" y="80690"/>
        <a:ext cx="2115199" cy="1128643"/>
      </dsp:txXfrm>
    </dsp:sp>
    <dsp:sp modelId="{497CACAE-8ED6-43AB-84EB-9E4109FB2487}">
      <dsp:nvSpPr>
        <dsp:cNvPr id="0" name=""/>
        <dsp:cNvSpPr/>
      </dsp:nvSpPr>
      <dsp:spPr>
        <a:xfrm>
          <a:off x="5470762" y="466936"/>
          <a:ext cx="2073036" cy="1971467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Kökler</a:t>
          </a:r>
          <a:br>
            <a:rPr lang="tr-TR" sz="1600" b="1" kern="1200" dirty="0" smtClean="0">
              <a:solidFill>
                <a:schemeClr val="tx1"/>
              </a:solidFill>
            </a:rPr>
          </a:br>
          <a:r>
            <a:rPr lang="tr-TR" sz="1600" b="1" kern="1200" dirty="0" smtClean="0">
              <a:solidFill>
                <a:schemeClr val="tx1"/>
              </a:solidFill>
            </a:rPr>
            <a:t>(şalgam grubu, pancar, havuç, kereviz)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5470762" y="466936"/>
        <a:ext cx="2073036" cy="1971467"/>
      </dsp:txXfrm>
    </dsp:sp>
    <dsp:sp modelId="{1EA3D30D-BCAD-4C98-96B1-AAACCD4FEA8A}">
      <dsp:nvSpPr>
        <dsp:cNvPr id="0" name=""/>
        <dsp:cNvSpPr/>
      </dsp:nvSpPr>
      <dsp:spPr>
        <a:xfrm>
          <a:off x="6090618" y="2510584"/>
          <a:ext cx="2448639" cy="1783886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Soğanlar</a:t>
          </a:r>
          <a:br>
            <a:rPr lang="tr-TR" sz="1600" b="1" kern="1200" dirty="0" smtClean="0">
              <a:solidFill>
                <a:schemeClr val="tx1"/>
              </a:solidFill>
            </a:rPr>
          </a:br>
          <a:r>
            <a:rPr lang="tr-TR" sz="1600" b="1" kern="1200" dirty="0" smtClean="0">
              <a:solidFill>
                <a:schemeClr val="tx1"/>
              </a:solidFill>
            </a:rPr>
            <a:t>(Pırasa, soğan, sarımsak)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6090618" y="2510584"/>
        <a:ext cx="2448639" cy="1783886"/>
      </dsp:txXfrm>
    </dsp:sp>
    <dsp:sp modelId="{6573E87A-35A4-43A7-B481-C193C78084A9}">
      <dsp:nvSpPr>
        <dsp:cNvPr id="0" name=""/>
        <dsp:cNvSpPr/>
      </dsp:nvSpPr>
      <dsp:spPr>
        <a:xfrm>
          <a:off x="5562603" y="4343399"/>
          <a:ext cx="2194162" cy="171316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Sürgünler</a:t>
          </a:r>
          <a:br>
            <a:rPr lang="tr-TR" sz="1600" b="1" kern="1200" dirty="0" smtClean="0">
              <a:solidFill>
                <a:schemeClr val="tx1"/>
              </a:solidFill>
            </a:rPr>
          </a:br>
          <a:r>
            <a:rPr lang="tr-TR" sz="1600" b="1" kern="1200" dirty="0" smtClean="0">
              <a:solidFill>
                <a:schemeClr val="tx1"/>
              </a:solidFill>
            </a:rPr>
            <a:t>(Kuşkonmaz)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5562603" y="4343399"/>
        <a:ext cx="2194162" cy="1713163"/>
      </dsp:txXfrm>
    </dsp:sp>
    <dsp:sp modelId="{224FBE6B-5D11-4279-8188-4F5EB3841249}">
      <dsp:nvSpPr>
        <dsp:cNvPr id="0" name=""/>
        <dsp:cNvSpPr/>
      </dsp:nvSpPr>
      <dsp:spPr>
        <a:xfrm>
          <a:off x="3429000" y="5542776"/>
          <a:ext cx="2256845" cy="123453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Yaprak</a:t>
          </a:r>
          <a:br>
            <a:rPr lang="tr-TR" sz="1600" b="1" kern="1200" dirty="0" smtClean="0">
              <a:solidFill>
                <a:schemeClr val="tx1"/>
              </a:solidFill>
            </a:rPr>
          </a:br>
          <a:r>
            <a:rPr lang="tr-TR" sz="1600" b="1" kern="1200" dirty="0" smtClean="0">
              <a:solidFill>
                <a:schemeClr val="tx1"/>
              </a:solidFill>
            </a:rPr>
            <a:t>(Lahana, ıspanak, marul, semizotu, pazı)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3429000" y="5542776"/>
        <a:ext cx="2256845" cy="1234533"/>
      </dsp:txXfrm>
    </dsp:sp>
    <dsp:sp modelId="{5FBAFA44-2CDB-47B3-8676-A3B130D3F574}">
      <dsp:nvSpPr>
        <dsp:cNvPr id="0" name=""/>
        <dsp:cNvSpPr/>
      </dsp:nvSpPr>
      <dsp:spPr>
        <a:xfrm>
          <a:off x="1371592" y="4230450"/>
          <a:ext cx="2252471" cy="171315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Çiçekler</a:t>
          </a:r>
          <a:br>
            <a:rPr lang="tr-TR" sz="1600" b="1" kern="1200" dirty="0" smtClean="0">
              <a:solidFill>
                <a:schemeClr val="tx1"/>
              </a:solidFill>
            </a:rPr>
          </a:br>
          <a:r>
            <a:rPr lang="tr-TR" sz="1600" b="1" kern="1200" dirty="0" smtClean="0">
              <a:solidFill>
                <a:schemeClr val="tx1"/>
              </a:solidFill>
            </a:rPr>
            <a:t>(Enginar, Karnabahar, brokoli)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1371592" y="4230450"/>
        <a:ext cx="2252471" cy="1713150"/>
      </dsp:txXfrm>
    </dsp:sp>
    <dsp:sp modelId="{0B7BC57A-4E48-4A73-8FA3-2CBE46E42A75}">
      <dsp:nvSpPr>
        <dsp:cNvPr id="0" name=""/>
        <dsp:cNvSpPr/>
      </dsp:nvSpPr>
      <dsp:spPr>
        <a:xfrm>
          <a:off x="604742" y="2590797"/>
          <a:ext cx="2390331" cy="162345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Meyveler</a:t>
          </a:r>
          <a:br>
            <a:rPr lang="tr-TR" sz="1600" b="1" kern="1200" dirty="0" smtClean="0">
              <a:solidFill>
                <a:schemeClr val="tx1"/>
              </a:solidFill>
            </a:rPr>
          </a:br>
          <a:r>
            <a:rPr lang="tr-TR" sz="1600" b="1" kern="1200" dirty="0" smtClean="0">
              <a:solidFill>
                <a:schemeClr val="tx1"/>
              </a:solidFill>
            </a:rPr>
            <a:t>(Domates, patlıcan, biber, hıyar, kabak, bamya)</a:t>
          </a:r>
          <a:endParaRPr lang="tr-TR" sz="1600" b="1" kern="1200" dirty="0">
            <a:solidFill>
              <a:schemeClr val="tx1"/>
            </a:solidFill>
          </a:endParaRPr>
        </a:p>
      </dsp:txBody>
      <dsp:txXfrm>
        <a:off x="604742" y="2590797"/>
        <a:ext cx="2390331" cy="1623459"/>
      </dsp:txXfrm>
    </dsp:sp>
    <dsp:sp modelId="{36F27C30-D5F3-42D4-85C8-7473B4709425}">
      <dsp:nvSpPr>
        <dsp:cNvPr id="0" name=""/>
        <dsp:cNvSpPr/>
      </dsp:nvSpPr>
      <dsp:spPr>
        <a:xfrm>
          <a:off x="1600201" y="533398"/>
          <a:ext cx="2014727" cy="183854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Meyve ve tohumlar</a:t>
          </a:r>
          <a:br>
            <a:rPr lang="tr-TR" sz="1600" b="1" kern="1200" dirty="0" smtClean="0">
              <a:solidFill>
                <a:schemeClr val="tx1"/>
              </a:solidFill>
            </a:rPr>
          </a:br>
          <a:r>
            <a:rPr lang="tr-TR" sz="1600" b="1" kern="1200" dirty="0" smtClean="0">
              <a:solidFill>
                <a:schemeClr val="tx1"/>
              </a:solidFill>
            </a:rPr>
            <a:t>bir arada</a:t>
          </a:r>
          <a:br>
            <a:rPr lang="tr-TR" sz="1600" b="1" kern="1200" dirty="0" smtClean="0">
              <a:solidFill>
                <a:schemeClr val="tx1"/>
              </a:solidFill>
            </a:rPr>
          </a:br>
          <a:r>
            <a:rPr lang="tr-TR" sz="1600" b="1" kern="1200" dirty="0" smtClean="0">
              <a:solidFill>
                <a:schemeClr val="tx1"/>
              </a:solidFill>
            </a:rPr>
            <a:t>(Taze fasulye, bezelye, bakla</a:t>
          </a:r>
          <a:r>
            <a:rPr lang="tr-TR" sz="1600" kern="1200" dirty="0" smtClean="0">
              <a:solidFill>
                <a:schemeClr val="tx1"/>
              </a:solidFill>
            </a:rPr>
            <a:t>)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1600201" y="533398"/>
        <a:ext cx="2014727" cy="183854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86142D-84CA-446B-AA44-158E12FEB6C4}">
      <dsp:nvSpPr>
        <dsp:cNvPr id="0" name=""/>
        <dsp:cNvSpPr/>
      </dsp:nvSpPr>
      <dsp:spPr>
        <a:xfrm>
          <a:off x="0" y="0"/>
          <a:ext cx="4223858" cy="2548707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27869-AFBE-4EB5-8C86-4EDB7D9EE289}">
      <dsp:nvSpPr>
        <dsp:cNvPr id="0" name=""/>
        <dsp:cNvSpPr/>
      </dsp:nvSpPr>
      <dsp:spPr>
        <a:xfrm>
          <a:off x="0" y="524610"/>
          <a:ext cx="4238236" cy="646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1.Yeşil sebzeler, </a:t>
          </a:r>
          <a:r>
            <a:rPr lang="tr-TR" sz="2000" kern="1200" dirty="0" smtClean="0"/>
            <a:t>bileşimlerinde fazla miktarda klorofil pigmenti bulunanlardır. Bu </a:t>
          </a:r>
          <a:r>
            <a:rPr lang="tr-TR" sz="2000" kern="1200" dirty="0" err="1" smtClean="0"/>
            <a:t>sebzelerdeaynı</a:t>
          </a:r>
          <a:r>
            <a:rPr lang="tr-TR" sz="2000" kern="1200" dirty="0" smtClean="0"/>
            <a:t> zamanda </a:t>
          </a:r>
          <a:r>
            <a:rPr lang="tr-TR" sz="2000" kern="1200" dirty="0" err="1" smtClean="0"/>
            <a:t>karotenoidler</a:t>
          </a:r>
          <a:r>
            <a:rPr lang="tr-TR" sz="2000" kern="1200" dirty="0" smtClean="0"/>
            <a:t> ve </a:t>
          </a:r>
          <a:r>
            <a:rPr lang="tr-TR" sz="2000" kern="1200" dirty="0" err="1" smtClean="0"/>
            <a:t>flaovonoidler</a:t>
          </a:r>
          <a:r>
            <a:rPr lang="tr-TR" sz="2000" kern="1200" dirty="0" smtClean="0"/>
            <a:t> de vardır.</a:t>
          </a:r>
          <a:endParaRPr lang="tr-TR" sz="2000" kern="1200" dirty="0"/>
        </a:p>
      </dsp:txBody>
      <dsp:txXfrm>
        <a:off x="0" y="524610"/>
        <a:ext cx="4238236" cy="646574"/>
      </dsp:txXfrm>
    </dsp:sp>
    <dsp:sp modelId="{8EAA52E4-7344-4598-B36B-F195CA9AF9AB}">
      <dsp:nvSpPr>
        <dsp:cNvPr id="0" name=""/>
        <dsp:cNvSpPr/>
      </dsp:nvSpPr>
      <dsp:spPr>
        <a:xfrm>
          <a:off x="4569265" y="0"/>
          <a:ext cx="4574734" cy="2481127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2DF7B-33B0-4B7E-8358-6AD0137105A6}">
      <dsp:nvSpPr>
        <dsp:cNvPr id="0" name=""/>
        <dsp:cNvSpPr/>
      </dsp:nvSpPr>
      <dsp:spPr>
        <a:xfrm>
          <a:off x="5112588" y="609602"/>
          <a:ext cx="3502553" cy="646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2.Kırmızı Sebzeler, </a:t>
          </a:r>
          <a:r>
            <a:rPr lang="tr-TR" sz="2000" kern="1200" dirty="0" err="1" smtClean="0"/>
            <a:t>flavonoidlerden</a:t>
          </a:r>
          <a:r>
            <a:rPr lang="tr-TR" sz="2000" kern="1200" dirty="0" smtClean="0"/>
            <a:t> </a:t>
          </a:r>
          <a:r>
            <a:rPr lang="tr-TR" sz="2000" kern="1200" dirty="0" err="1" smtClean="0"/>
            <a:t>antosayanin</a:t>
          </a:r>
          <a:r>
            <a:rPr lang="tr-TR" sz="2000" kern="1200" dirty="0" smtClean="0"/>
            <a:t> pigmenti vardır. En çok kullanılan kırmızı pancar ve kırmızı lahanadır.</a:t>
          </a:r>
          <a:endParaRPr lang="tr-TR" sz="2000" kern="1200" dirty="0"/>
        </a:p>
      </dsp:txBody>
      <dsp:txXfrm>
        <a:off x="5112588" y="609602"/>
        <a:ext cx="3502553" cy="646574"/>
      </dsp:txXfrm>
    </dsp:sp>
    <dsp:sp modelId="{55FC54A5-CF79-47A6-BFA0-939D02126C17}">
      <dsp:nvSpPr>
        <dsp:cNvPr id="0" name=""/>
        <dsp:cNvSpPr/>
      </dsp:nvSpPr>
      <dsp:spPr>
        <a:xfrm>
          <a:off x="0" y="2974040"/>
          <a:ext cx="4256501" cy="2534261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2E141-00E4-43FC-9DC8-A782270E6177}">
      <dsp:nvSpPr>
        <dsp:cNvPr id="0" name=""/>
        <dsp:cNvSpPr/>
      </dsp:nvSpPr>
      <dsp:spPr>
        <a:xfrm>
          <a:off x="0" y="3284809"/>
          <a:ext cx="4267794" cy="525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3.Sarı sebzeler,</a:t>
          </a:r>
          <a:r>
            <a:rPr lang="tr-TR" sz="2000" kern="1200" dirty="0" smtClean="0"/>
            <a:t/>
          </a:r>
          <a:br>
            <a:rPr lang="tr-TR" sz="2000" kern="1200" dirty="0" smtClean="0"/>
          </a:br>
          <a:r>
            <a:rPr lang="tr-TR" sz="2000" kern="1200" dirty="0" err="1" smtClean="0"/>
            <a:t>karetonoidler</a:t>
          </a:r>
          <a:r>
            <a:rPr lang="tr-TR" sz="2000" kern="1200" dirty="0" smtClean="0"/>
            <a:t> bulunur.</a:t>
          </a:r>
          <a:br>
            <a:rPr lang="tr-TR" sz="2000" kern="1200" dirty="0" smtClean="0"/>
          </a:br>
          <a:r>
            <a:rPr lang="tr-TR" sz="2000" kern="1200" dirty="0" smtClean="0"/>
            <a:t>Havuç, kayısı, domates bu gruba girer. </a:t>
          </a:r>
          <a:r>
            <a:rPr lang="tr-TR" sz="2000" kern="1200" dirty="0" err="1" smtClean="0"/>
            <a:t>Turunçgil</a:t>
          </a:r>
          <a:r>
            <a:rPr lang="tr-TR" sz="2000" kern="1200" dirty="0" smtClean="0"/>
            <a:t> </a:t>
          </a:r>
          <a:r>
            <a:rPr lang="tr-TR" sz="2000" kern="1200" dirty="0" err="1" smtClean="0"/>
            <a:t>grubumeyvelerde</a:t>
          </a:r>
          <a:r>
            <a:rPr lang="tr-TR" sz="2000" kern="1200" dirty="0" smtClean="0"/>
            <a:t/>
          </a:r>
          <a:br>
            <a:rPr lang="tr-TR" sz="2000" kern="1200" dirty="0" smtClean="0"/>
          </a:br>
          <a:r>
            <a:rPr lang="tr-TR" sz="2000" kern="1200" dirty="0" err="1" smtClean="0"/>
            <a:t>karotenoidler</a:t>
          </a:r>
          <a:r>
            <a:rPr lang="tr-TR" sz="2000" kern="1200" dirty="0" smtClean="0"/>
            <a:t> ve </a:t>
          </a:r>
          <a:r>
            <a:rPr lang="tr-TR" sz="2000" kern="1200" dirty="0" err="1" smtClean="0"/>
            <a:t>flavonoidler</a:t>
          </a:r>
          <a:r>
            <a:rPr lang="tr-TR" sz="2000" kern="1200" dirty="0" smtClean="0"/>
            <a:t> bulunur.</a:t>
          </a:r>
          <a:endParaRPr lang="tr-TR" sz="2000" kern="1200" dirty="0"/>
        </a:p>
      </dsp:txBody>
      <dsp:txXfrm>
        <a:off x="0" y="3284809"/>
        <a:ext cx="4267794" cy="525083"/>
      </dsp:txXfrm>
    </dsp:sp>
    <dsp:sp modelId="{81FE6374-43E6-451A-9CDD-396DEC6475D7}">
      <dsp:nvSpPr>
        <dsp:cNvPr id="0" name=""/>
        <dsp:cNvSpPr/>
      </dsp:nvSpPr>
      <dsp:spPr>
        <a:xfrm>
          <a:off x="4627248" y="2846712"/>
          <a:ext cx="4516751" cy="268578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1F667-3F90-44E2-B2EC-22634C0212A6}">
      <dsp:nvSpPr>
        <dsp:cNvPr id="0" name=""/>
        <dsp:cNvSpPr/>
      </dsp:nvSpPr>
      <dsp:spPr>
        <a:xfrm>
          <a:off x="4648205" y="3428997"/>
          <a:ext cx="4300715" cy="144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4.Beyaz sebzeler, </a:t>
          </a:r>
          <a:r>
            <a:rPr lang="tr-TR" sz="2000" kern="1200" dirty="0" err="1" smtClean="0"/>
            <a:t>flavonoid</a:t>
          </a:r>
          <a:r>
            <a:rPr lang="tr-TR" sz="2000" kern="1200" dirty="0" smtClean="0"/>
            <a:t> pigmenti vardır. Patates, soğan, patlıcan, karnabahar ve kereviz; meyvelerden elma, armut ve şeftalinin rengini veren pigmentlerin başında </a:t>
          </a:r>
          <a:r>
            <a:rPr lang="tr-TR" sz="2000" kern="1200" dirty="0" err="1" smtClean="0"/>
            <a:t>flavonoidler</a:t>
          </a:r>
          <a:r>
            <a:rPr lang="tr-TR" sz="2000" kern="1200" dirty="0" smtClean="0"/>
            <a:t> gelir.</a:t>
          </a:r>
          <a:endParaRPr lang="tr-TR" sz="2000" kern="1200" dirty="0"/>
        </a:p>
      </dsp:txBody>
      <dsp:txXfrm>
        <a:off x="4648205" y="3428997"/>
        <a:ext cx="4300715" cy="144791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9eac0b9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2514600" y="43434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 smtClean="0"/>
              <a:t>Dyt</a:t>
            </a:r>
            <a:r>
              <a:rPr lang="tr-TR" sz="4400" b="1" dirty="0" smtClean="0"/>
              <a:t>.Hazal AYDIN</a:t>
            </a:r>
            <a:endParaRPr lang="tr-T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onser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57200"/>
            <a:ext cx="7861630" cy="5562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712427" y="228600"/>
            <a:ext cx="56363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Kurutulmuş meyveler</a:t>
            </a:r>
            <a:endParaRPr lang="tr-TR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2 Resim" descr="4d7d0ceca00e0592b2f52e749316601dd88ba91aade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845003">
            <a:off x="102244" y="1411122"/>
            <a:ext cx="2895600" cy="2109788"/>
          </a:xfrm>
          <a:prstGeom prst="rect">
            <a:avLst/>
          </a:prstGeom>
        </p:spPr>
      </p:pic>
      <p:pic>
        <p:nvPicPr>
          <p:cNvPr id="4" name="3 Resim" descr="1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67888">
            <a:off x="6067626" y="1438816"/>
            <a:ext cx="2551958" cy="2551958"/>
          </a:xfrm>
          <a:prstGeom prst="rect">
            <a:avLst/>
          </a:prstGeom>
        </p:spPr>
      </p:pic>
      <p:pic>
        <p:nvPicPr>
          <p:cNvPr id="5" name="4 Resim" descr="cilek_kurusu_naturatu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990600"/>
            <a:ext cx="2514600" cy="2520887"/>
          </a:xfrm>
          <a:prstGeom prst="rect">
            <a:avLst/>
          </a:prstGeom>
        </p:spPr>
      </p:pic>
      <p:pic>
        <p:nvPicPr>
          <p:cNvPr id="6" name="5 Resim" descr="Ecolife-Kuru-Meyv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10000"/>
            <a:ext cx="1814512" cy="2745164"/>
          </a:xfrm>
          <a:prstGeom prst="rect">
            <a:avLst/>
          </a:prstGeom>
        </p:spPr>
      </p:pic>
      <p:pic>
        <p:nvPicPr>
          <p:cNvPr id="7" name="6 Resim" descr="YabanMersini-200g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345876">
            <a:off x="2667000" y="3962400"/>
            <a:ext cx="2188972" cy="2696885"/>
          </a:xfrm>
          <a:prstGeom prst="rect">
            <a:avLst/>
          </a:prstGeom>
        </p:spPr>
      </p:pic>
      <p:pic>
        <p:nvPicPr>
          <p:cNvPr id="8" name="7 Resim" descr="soneklenenfirmalarsagufa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10200" y="42672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85801" y="304800"/>
            <a:ext cx="81594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Dondurulmuş SEBZE VE meyveler</a:t>
            </a:r>
            <a:endParaRPr lang="tr-TR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2 Resim" descr="71485_1302020545_71485-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75567">
            <a:off x="-67083" y="1152117"/>
            <a:ext cx="2895600" cy="2895600"/>
          </a:xfrm>
          <a:prstGeom prst="rect">
            <a:avLst/>
          </a:prstGeom>
        </p:spPr>
      </p:pic>
      <p:pic>
        <p:nvPicPr>
          <p:cNvPr id="6" name="5 Resim" descr="71545_1302019738_71545-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371600"/>
            <a:ext cx="2238375" cy="2238375"/>
          </a:xfrm>
          <a:prstGeom prst="rect">
            <a:avLst/>
          </a:prstGeom>
        </p:spPr>
      </p:pic>
      <p:pic>
        <p:nvPicPr>
          <p:cNvPr id="7" name="6 Resim" descr="1323435876_7153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048000"/>
            <a:ext cx="2971800" cy="2971800"/>
          </a:xfrm>
          <a:prstGeom prst="rect">
            <a:avLst/>
          </a:prstGeom>
        </p:spPr>
      </p:pic>
      <p:pic>
        <p:nvPicPr>
          <p:cNvPr id="8" name="7 Resim" descr="superfresh-visne-500-g_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41287">
            <a:off x="685800" y="4114800"/>
            <a:ext cx="2743200" cy="2743200"/>
          </a:xfrm>
          <a:prstGeom prst="rect">
            <a:avLst/>
          </a:prstGeom>
        </p:spPr>
      </p:pic>
      <p:pic>
        <p:nvPicPr>
          <p:cNvPr id="9" name="8 Resim" descr="superfresh-bogurtlen-450-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094103">
            <a:off x="6383328" y="1506528"/>
            <a:ext cx="2667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571472" y="214290"/>
            <a:ext cx="8229600" cy="1071546"/>
          </a:xfrm>
          <a:prstGeom prst="rect">
            <a:avLst/>
          </a:prstGeom>
          <a:solidFill>
            <a:srgbClr val="939DF7"/>
          </a:solidFill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Sebze ve Meyvelerin Fonksiyonları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2 Diyagram"/>
          <p:cNvGraphicFramePr/>
          <p:nvPr>
            <p:extLst>
              <p:ext uri="{D42A27DB-BD31-4B8C-83A1-F6EECF244321}">
                <p14:modId xmlns="" xmlns:p14="http://schemas.microsoft.com/office/powerpoint/2010/main" val="356563642"/>
              </p:ext>
            </p:extLst>
          </p:nvPr>
        </p:nvGraphicFramePr>
        <p:xfrm>
          <a:off x="785786" y="1428736"/>
          <a:ext cx="750099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/>
        </p:nvGraphicFramePr>
        <p:xfrm>
          <a:off x="1066800" y="1371600"/>
          <a:ext cx="7143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/>
        </p:nvGraphicFramePr>
        <p:xfrm>
          <a:off x="990600" y="914400"/>
          <a:ext cx="735811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/>
        </p:nvGraphicFramePr>
        <p:xfrm>
          <a:off x="1285852" y="714356"/>
          <a:ext cx="7286676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meyve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Aşağı Bükülmüş Şerit"/>
          <p:cNvSpPr/>
          <p:nvPr/>
        </p:nvSpPr>
        <p:spPr>
          <a:xfrm>
            <a:off x="1371600" y="1371600"/>
            <a:ext cx="6705600" cy="3733800"/>
          </a:xfrm>
          <a:prstGeom prst="ellipseRibbon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Metin kutusu"/>
          <p:cNvSpPr txBox="1"/>
          <p:nvPr/>
        </p:nvSpPr>
        <p:spPr>
          <a:xfrm>
            <a:off x="3200400" y="274320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Sebze ve Meyvelerin Pişirilme İlkeleri</a:t>
            </a:r>
            <a:endParaRPr lang="tr-T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yagram"/>
          <p:cNvGraphicFramePr/>
          <p:nvPr/>
        </p:nvGraphicFramePr>
        <p:xfrm>
          <a:off x="0" y="1397000"/>
          <a:ext cx="91440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/>
        </p:nvGraphicFramePr>
        <p:xfrm>
          <a:off x="0" y="762000"/>
          <a:ext cx="91440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SUNUM İÇERİĞİ</a:t>
            </a:r>
            <a:endParaRPr lang="tr-TR" sz="54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Sebze-meyve nedir?</a:t>
            </a:r>
          </a:p>
          <a:p>
            <a:r>
              <a:rPr lang="tr-TR" dirty="0" smtClean="0"/>
              <a:t>Sebze ve meyvelerin gruplandırılması</a:t>
            </a:r>
          </a:p>
          <a:p>
            <a:r>
              <a:rPr lang="tr-TR" dirty="0" smtClean="0"/>
              <a:t>Sebze ve meyvelerin içeriği</a:t>
            </a:r>
          </a:p>
          <a:p>
            <a:r>
              <a:rPr lang="tr-TR" dirty="0" smtClean="0"/>
              <a:t>Meyveleri nasıl tüketiyoruz?</a:t>
            </a:r>
          </a:p>
          <a:p>
            <a:r>
              <a:rPr lang="tr-TR" dirty="0" smtClean="0"/>
              <a:t>Sebze ve meyvelerin fonksiyonları</a:t>
            </a:r>
          </a:p>
          <a:p>
            <a:r>
              <a:rPr lang="tr-TR" dirty="0" smtClean="0"/>
              <a:t>Sebze ve meyvelerin pişirilme ilkeleri</a:t>
            </a:r>
          </a:p>
          <a:p>
            <a:r>
              <a:rPr lang="tr-TR" dirty="0" smtClean="0"/>
              <a:t>Pişirme önerileri</a:t>
            </a:r>
          </a:p>
          <a:p>
            <a:r>
              <a:rPr lang="tr-TR" dirty="0" smtClean="0"/>
              <a:t>Besin öğelerindeki kayıplar</a:t>
            </a:r>
          </a:p>
          <a:p>
            <a:r>
              <a:rPr lang="tr-TR" dirty="0" smtClean="0"/>
              <a:t>Sebze ve meyvelerin saklanması</a:t>
            </a:r>
          </a:p>
          <a:p>
            <a:r>
              <a:rPr lang="tr-TR" dirty="0" smtClean="0"/>
              <a:t>Öneriler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28600" y="304800"/>
            <a:ext cx="8610600" cy="954107"/>
          </a:xfrm>
          <a:prstGeom prst="rect">
            <a:avLst/>
          </a:prstGeom>
          <a:solidFill>
            <a:srgbClr val="80DEE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530225" lvl="2" algn="ctr">
              <a:buFont typeface="Arial" pitchFamily="34" charset="0"/>
              <a:buChar char="•"/>
            </a:pPr>
            <a:r>
              <a:rPr lang="tr-TR" sz="2800" dirty="0" smtClean="0"/>
              <a:t>En çok kullanılan bazı sebzelerin pişirme süreleri tabloda gösterilmiştir.</a:t>
            </a:r>
            <a:endParaRPr lang="tr-TR" sz="2800" dirty="0"/>
          </a:p>
        </p:txBody>
      </p:sp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152400" y="1600200"/>
          <a:ext cx="8610600" cy="460857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52650"/>
                <a:gridCol w="2152650"/>
                <a:gridCol w="2152650"/>
                <a:gridCol w="2152650"/>
              </a:tblGrid>
              <a:tr h="441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Ayıklanmış ve Kıyılmış Sebzeler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Kaynatmakla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Buharla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Düdüklüde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Taze Fasulye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20-40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25-30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5-10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Lahana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12-15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15-20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2-3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Havuç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15-25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20-30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3-5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Karnabahar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15-30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25-30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3-5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Patlıcan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10-15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12-30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1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Bezelye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10-20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10-20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5-10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Patates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25-35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30-40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8-10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Ispanak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5-10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5-10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1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Yeşil Kabak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5-15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15-20</a:t>
                      </a:r>
                      <a:endParaRPr lang="tr-T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/>
                        <a:t>1</a:t>
                      </a:r>
                      <a:endParaRPr lang="tr-T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Meyve-diyeti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 rot="20632662">
            <a:off x="77502" y="1108617"/>
            <a:ext cx="3523141" cy="92333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PİŞİRME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3 Dikdörtgen"/>
          <p:cNvSpPr/>
          <p:nvPr/>
        </p:nvSpPr>
        <p:spPr>
          <a:xfrm rot="791226">
            <a:off x="5472971" y="1041735"/>
            <a:ext cx="3227165" cy="92333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ÖNERİLERİ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362200" y="6096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Sebzeleri yıkarken suda uzun süre bekletmemek gerekir. Bekletme sırasında bazı vitaminler suda çözünürler, besin değeri azalabilir.</a:t>
            </a:r>
            <a:endParaRPr lang="tr-TR" sz="2400" b="1" dirty="0"/>
          </a:p>
        </p:txBody>
      </p:sp>
      <p:pic>
        <p:nvPicPr>
          <p:cNvPr id="3" name="2 Resim" descr="0019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85800"/>
            <a:ext cx="1562100" cy="1571625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381000" y="34290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Sebzeleri pişirmeden hemen önce ve büyük parçalar halinde kesmek gerekir. Yüzeyle az temas vitamin kaybını azaltır.</a:t>
            </a:r>
          </a:p>
        </p:txBody>
      </p:sp>
      <p:pic>
        <p:nvPicPr>
          <p:cNvPr id="7" name="6 Resim" descr="003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895600"/>
            <a:ext cx="1703785" cy="2968992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4191000" y="5105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286000" y="4572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Sebzeler doğranmadan önce içinde pişirileceği sıcak karışım hazırlanmalıdır. Bunun için öncelikle yağ, soğan, salça karışımı ve gerekiyorsa su konur. Kaynayana kadar geçen sürede sebzeler doğranılarak sıcak karışıma eklenir ve pişirilir.</a:t>
            </a:r>
            <a:endParaRPr lang="tr-TR" sz="2400" b="1" dirty="0"/>
          </a:p>
        </p:txBody>
      </p:sp>
      <p:pic>
        <p:nvPicPr>
          <p:cNvPr id="3" name="2 Resim" descr="003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914400"/>
            <a:ext cx="914400" cy="114300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228600" y="3657600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Yeşil yapraklı sebzelerin su oranı çok yüksektir. Bu nedenle suyu koruyabilen derecelerde hiç su koymadan veya susuz pişirilebilir. Sebze yemeğine ne kadar su konursa vitamin kaybı o kadar fazla olur.</a:t>
            </a:r>
            <a:endParaRPr lang="tr-TR" sz="2400" b="1" dirty="0"/>
          </a:p>
        </p:txBody>
      </p:sp>
      <p:pic>
        <p:nvPicPr>
          <p:cNvPr id="6" name="5 Resim" descr="004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3200400"/>
            <a:ext cx="1762125" cy="176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743200" y="6858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Sebzeleri mümkün olduğunca kısa sürede ve diriliği korunacak şekilde pişirmek gerekir. B vitaminleri ve C vitamini gibi bazı vitaminler ısı ile kolayca kayba uğrar.</a:t>
            </a:r>
            <a:endParaRPr lang="tr-TR" sz="2400" b="1" dirty="0"/>
          </a:p>
        </p:txBody>
      </p:sp>
      <p:pic>
        <p:nvPicPr>
          <p:cNvPr id="3" name="2 Resim" descr="0009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09600"/>
            <a:ext cx="1181100" cy="1628775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685800" y="28956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Sebze ve meyveleri pişirirken tencerenin kapağı kapalı tutulmalıdır. Böylece buhar kaybolmayacak ve pişirme süresi kısalacaktır.</a:t>
            </a:r>
          </a:p>
        </p:txBody>
      </p:sp>
      <p:pic>
        <p:nvPicPr>
          <p:cNvPr id="6" name="5 Resim" descr="00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2895600"/>
            <a:ext cx="2486025" cy="1524000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3276600" y="4800600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Sebzelerin haşlama suyu kesinlikle dökülmemelidir. Dökülürse suda eriyen vitaminlerin büyük bir kısmı (vitamin C, B2, </a:t>
            </a:r>
            <a:r>
              <a:rPr lang="tr-TR" sz="2400" b="1" dirty="0" err="1" smtClean="0"/>
              <a:t>folik</a:t>
            </a:r>
            <a:r>
              <a:rPr lang="tr-TR" sz="2400" b="1" dirty="0" smtClean="0"/>
              <a:t> asit vb) suya geçtiği için, besin değeri kaybı çok fazla olacaktır.</a:t>
            </a:r>
            <a:endParaRPr lang="tr-TR" sz="2400" b="1" dirty="0"/>
          </a:p>
        </p:txBody>
      </p:sp>
      <p:pic>
        <p:nvPicPr>
          <p:cNvPr id="8" name="7 Resim" descr="005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724400"/>
            <a:ext cx="1800225" cy="158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Yatay Kaydırma"/>
          <p:cNvSpPr/>
          <p:nvPr/>
        </p:nvSpPr>
        <p:spPr>
          <a:xfrm>
            <a:off x="1066800" y="1676400"/>
            <a:ext cx="6553200" cy="32004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Metin kutusu"/>
          <p:cNvSpPr txBox="1"/>
          <p:nvPr/>
        </p:nvSpPr>
        <p:spPr>
          <a:xfrm>
            <a:off x="2286000" y="2209800"/>
            <a:ext cx="556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accent3">
                    <a:lumMod val="50000"/>
                  </a:schemeClr>
                </a:solidFill>
              </a:rPr>
              <a:t>Besin </a:t>
            </a:r>
            <a:r>
              <a:rPr lang="tr-TR" sz="3600" b="1" dirty="0" err="1" smtClean="0">
                <a:solidFill>
                  <a:schemeClr val="accent3">
                    <a:lumMod val="50000"/>
                  </a:schemeClr>
                </a:solidFill>
              </a:rPr>
              <a:t>ögelerindeki</a:t>
            </a:r>
            <a:r>
              <a:rPr lang="tr-TR" sz="3600" b="1" dirty="0" smtClean="0">
                <a:solidFill>
                  <a:schemeClr val="accent3">
                    <a:lumMod val="50000"/>
                  </a:schemeClr>
                </a:solidFill>
              </a:rPr>
              <a:t> kayıplar hangi aşamalarda oluşabilir?</a:t>
            </a:r>
            <a:endParaRPr lang="tr-TR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3 Resim" descr="untitled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Yatay Kaydırma"/>
          <p:cNvSpPr/>
          <p:nvPr/>
        </p:nvSpPr>
        <p:spPr>
          <a:xfrm>
            <a:off x="1676400" y="1752600"/>
            <a:ext cx="6553200" cy="2819400"/>
          </a:xfrm>
          <a:prstGeom prst="horizontalScroll">
            <a:avLst/>
          </a:prstGeom>
          <a:solidFill>
            <a:srgbClr val="C42A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1828800" y="21336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1">
                    <a:lumMod val="95000"/>
                  </a:schemeClr>
                </a:solidFill>
              </a:rPr>
              <a:t>Besin öğelerindeki kayıplar hangi aşamalarda oluşabilir?</a:t>
            </a:r>
            <a:endParaRPr lang="tr-TR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tabl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685800"/>
            <a:ext cx="7543800" cy="5421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lsl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Yukarı Şerit"/>
          <p:cNvSpPr/>
          <p:nvPr/>
        </p:nvSpPr>
        <p:spPr>
          <a:xfrm>
            <a:off x="990600" y="2057400"/>
            <a:ext cx="7010400" cy="2895600"/>
          </a:xfrm>
          <a:prstGeom prst="ribbon2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Besin öğesi kayıplarını nasıl azaltabiliriz?</a:t>
            </a:r>
            <a:endParaRPr lang="tr-TR" sz="3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/>
        </p:nvGraphicFramePr>
        <p:xfrm>
          <a:off x="609600" y="1397000"/>
          <a:ext cx="7848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/>
        </p:nvGraphicFramePr>
        <p:xfrm>
          <a:off x="914400" y="838200"/>
          <a:ext cx="7696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457200" y="274638"/>
            <a:ext cx="8229600" cy="15541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8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Sağlıklı bir yaşam için;</a:t>
            </a:r>
            <a:br>
              <a:rPr kumimoji="0" lang="tr-TR" sz="48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5 İçerik Yer Tutucusu" descr="bes_yonc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3505200" cy="3505200"/>
          </a:xfrm>
          <a:prstGeom prst="rect">
            <a:avLst/>
          </a:prstGeom>
        </p:spPr>
      </p:pic>
      <p:pic>
        <p:nvPicPr>
          <p:cNvPr id="4" name="3 Resim" descr="3045699298_dd51ef3e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219200"/>
            <a:ext cx="3490291" cy="3276600"/>
          </a:xfrm>
          <a:prstGeom prst="ellipse">
            <a:avLst/>
          </a:prstGeom>
        </p:spPr>
      </p:pic>
      <p:pic>
        <p:nvPicPr>
          <p:cNvPr id="5" name="4 Resim" descr="meyve-00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4648200"/>
            <a:ext cx="3857625" cy="192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914400" y="685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3" name="2 Resim" descr="meyve29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685800" y="609600"/>
            <a:ext cx="7772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Sebze ve meyvelerin Saklanması</a:t>
            </a:r>
          </a:p>
          <a:p>
            <a:endParaRPr lang="tr-TR" sz="3200" b="1" dirty="0" smtClean="0"/>
          </a:p>
          <a:p>
            <a:r>
              <a:rPr lang="tr-TR" sz="3200" b="1" dirty="0" smtClean="0"/>
              <a:t>Dayanıklılık yönünden taze sebze meyveleri iki grupta toplayabiliriz:</a:t>
            </a:r>
          </a:p>
          <a:p>
            <a:endParaRPr lang="tr-TR" sz="3200" b="1" dirty="0" smtClean="0"/>
          </a:p>
          <a:p>
            <a:r>
              <a:rPr lang="tr-TR" sz="3200" b="1" dirty="0" smtClean="0"/>
              <a:t>1.Çok dayanıksız olanlar: yeşil sarı sebzeler , patlıcan , karnabahar, çilek, şeftali, kayısı..</a:t>
            </a:r>
          </a:p>
          <a:p>
            <a:pPr marL="514350" indent="-514350">
              <a:buAutoNum type="arabicPeriod"/>
            </a:pPr>
            <a:endParaRPr lang="tr-TR" sz="3200" b="1" dirty="0" smtClean="0"/>
          </a:p>
          <a:p>
            <a:r>
              <a:rPr lang="tr-TR" sz="3200" b="1" dirty="0" smtClean="0"/>
              <a:t>2.Daha dayanıklı olanlar: patates, soğan, elma, ayva, turunçgiller..</a:t>
            </a:r>
            <a:endParaRPr lang="tr-T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81000" y="457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Meyvelerde hasat sonra bazı değişiklikler olur:</a:t>
            </a:r>
          </a:p>
        </p:txBody>
      </p:sp>
      <p:graphicFrame>
        <p:nvGraphicFramePr>
          <p:cNvPr id="6" name="5 Diyagram"/>
          <p:cNvGraphicFramePr/>
          <p:nvPr/>
        </p:nvGraphicFramePr>
        <p:xfrm>
          <a:off x="304800" y="1397000"/>
          <a:ext cx="81534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/>
        </p:nvGraphicFramePr>
        <p:xfrm>
          <a:off x="609600" y="914400"/>
          <a:ext cx="80010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yaz-meyveleri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65314" cy="685800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609600" y="533400"/>
            <a:ext cx="800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Hasattan sonra bu değişikliklerin önlenmesi için, meyvelerin ve patatesin orta nemli, serin yerlerde saklanması gereklidir.</a:t>
            </a:r>
          </a:p>
          <a:p>
            <a:endParaRPr lang="tr-TR" sz="2800" b="1" dirty="0" smtClean="0"/>
          </a:p>
          <a:p>
            <a:r>
              <a:rPr lang="tr-TR" sz="2800" b="1" dirty="0" smtClean="0"/>
              <a:t>Soğuk hava depolarında 3-4 ˚C de ve %80-90 </a:t>
            </a:r>
            <a:r>
              <a:rPr lang="tr-TR" sz="2800" b="1" dirty="0" err="1" smtClean="0"/>
              <a:t>nisbi</a:t>
            </a:r>
            <a:r>
              <a:rPr lang="tr-TR" sz="2800" b="1" dirty="0" smtClean="0"/>
              <a:t> nemde erik, üzüm, şeftali, kiraz 2-3 hafta; elma, armut, portakal 3-8 ay saklanabilir.</a:t>
            </a:r>
          </a:p>
          <a:p>
            <a:endParaRPr lang="tr-TR" sz="2800" b="1" dirty="0" smtClean="0"/>
          </a:p>
          <a:p>
            <a:r>
              <a:rPr lang="tr-TR" sz="2800" b="1" dirty="0" smtClean="0"/>
              <a:t>Isı derecesi 10 dereceye yükselirse saklama süresi 1-2 haftaya iner .</a:t>
            </a:r>
          </a:p>
          <a:p>
            <a:endParaRPr lang="tr-TR" sz="2800" b="1" dirty="0" smtClean="0"/>
          </a:p>
          <a:p>
            <a:r>
              <a:rPr lang="tr-TR" sz="2800" b="1" dirty="0" smtClean="0"/>
              <a:t>Muz 10 ˚C altında saklanırsa kalitesi bozulur.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Meyve-ve-Sebzelerin-Faydalari-4d36cdbca8e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Kalp"/>
          <p:cNvSpPr/>
          <p:nvPr/>
        </p:nvSpPr>
        <p:spPr>
          <a:xfrm>
            <a:off x="1752600" y="1066800"/>
            <a:ext cx="5715000" cy="4876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2743200" y="26670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bg1">
                    <a:lumMod val="95000"/>
                  </a:schemeClr>
                </a:solidFill>
              </a:rPr>
              <a:t>ÖNERİLER</a:t>
            </a:r>
            <a:endParaRPr lang="tr-TR" sz="7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600200" y="5334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50000"/>
            </a:pPr>
            <a:r>
              <a:rPr lang="tr-TR" sz="2400" b="1" dirty="0" smtClean="0"/>
              <a:t>Çeşitli renk ve türde sebze ve meyve tüketin. Farklı sebzeler ve meyveler, farklı besin öğeleri içerdikleri için gün içerisinde tüketilen sebzelerin ve meyvelerin çeşitlendirilmesi gerekir.</a:t>
            </a:r>
          </a:p>
        </p:txBody>
      </p:sp>
      <p:pic>
        <p:nvPicPr>
          <p:cNvPr id="3" name="2 Resim" descr="2rr2lm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1314450" cy="1538288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381000" y="25908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Tüm sebze ve meyveler besin değeri içeriği ve ekonomik olması açısından mevsiminde, bol ve ucuz bulunduğu dönemlerde tüketilmelidir.</a:t>
            </a:r>
            <a:endParaRPr lang="tr-TR" sz="2400" dirty="0"/>
          </a:p>
        </p:txBody>
      </p:sp>
      <p:pic>
        <p:nvPicPr>
          <p:cNvPr id="5" name="4 Resim" descr="meyve-0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2362200"/>
            <a:ext cx="1638300" cy="2005013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1981200" y="47244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50000"/>
            </a:pPr>
            <a:r>
              <a:rPr lang="tr-TR" sz="2400" b="1" dirty="0" smtClean="0"/>
              <a:t>Çiğ tüketilebilecek sebze ve meyveleri çiğ tüketmeyi tercih edin.</a:t>
            </a:r>
          </a:p>
        </p:txBody>
      </p:sp>
      <p:pic>
        <p:nvPicPr>
          <p:cNvPr id="7" name="6 Resim" descr="meyve-0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343400"/>
            <a:ext cx="13335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286000" y="7620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Yenilebilen kabuklarını soymayın eğer soymanız gerekiyorsa mümkün olduğunca ince soyun.</a:t>
            </a:r>
            <a:endParaRPr lang="tr-TR" sz="2400" dirty="0"/>
          </a:p>
        </p:txBody>
      </p:sp>
      <p:pic>
        <p:nvPicPr>
          <p:cNvPr id="3" name="2 Resim" descr="msnkalpkutusucz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1743075" cy="1704975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685800" y="30480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50000"/>
            </a:pPr>
            <a:r>
              <a:rPr lang="tr-TR" sz="2400" b="1" dirty="0" smtClean="0"/>
              <a:t>Dondurulmuş sebzeler pişirilmeden önce çözündürülmemelidir.</a:t>
            </a:r>
          </a:p>
        </p:txBody>
      </p:sp>
      <p:pic>
        <p:nvPicPr>
          <p:cNvPr id="5" name="4 Resim" descr="sebze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2362200"/>
            <a:ext cx="1876425" cy="198120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2819400" y="46482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Sebze ve meyvelerin sularını tüketmek yerine tüm olarak tüketilmesi ayrıca kabuklu yenilebilen meyvelerin kabuklarıyla yenilmesi posa tüketiminin arttırılmasını sağlar.</a:t>
            </a:r>
            <a:endParaRPr lang="tr-TR" sz="2400" dirty="0"/>
          </a:p>
        </p:txBody>
      </p:sp>
      <p:pic>
        <p:nvPicPr>
          <p:cNvPr id="10" name="9 Resim" descr="0024 (1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648200"/>
            <a:ext cx="1752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1000" y="304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Sebzeleri pişirirken kızartma yerine haşlama ve ızgara yöntemini tercih edin.</a:t>
            </a:r>
            <a:endParaRPr lang="tr-TR" sz="2400" b="1" dirty="0"/>
          </a:p>
        </p:txBody>
      </p:sp>
      <p:pic>
        <p:nvPicPr>
          <p:cNvPr id="3" name="3 İçerik Yer Tutucusu" descr="köt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143000"/>
            <a:ext cx="3929090" cy="2438400"/>
          </a:xfrm>
          <a:prstGeom prst="rect">
            <a:avLst/>
          </a:prstGeom>
        </p:spPr>
      </p:pic>
      <p:sp>
        <p:nvSpPr>
          <p:cNvPr id="4" name="3 Çarpma"/>
          <p:cNvSpPr/>
          <p:nvPr/>
        </p:nvSpPr>
        <p:spPr>
          <a:xfrm>
            <a:off x="1295400" y="1143000"/>
            <a:ext cx="3048000" cy="2286000"/>
          </a:xfrm>
          <a:prstGeom prst="mathMultiply">
            <a:avLst/>
          </a:prstGeom>
          <a:solidFill>
            <a:srgbClr val="D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4 Resim" descr="untitledg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286000"/>
            <a:ext cx="3357586" cy="3182248"/>
          </a:xfrm>
          <a:prstGeom prst="rect">
            <a:avLst/>
          </a:prstGeom>
        </p:spPr>
      </p:pic>
      <p:pic>
        <p:nvPicPr>
          <p:cNvPr id="6" name="5 Resim" descr="untitledb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4114800"/>
            <a:ext cx="1357322" cy="1357322"/>
          </a:xfrm>
          <a:prstGeom prst="rect">
            <a:avLst/>
          </a:prstGeom>
        </p:spPr>
      </p:pic>
      <p:pic>
        <p:nvPicPr>
          <p:cNvPr id="7" name="6 Resim" descr="fasulye_haslam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3810000"/>
            <a:ext cx="4653519" cy="2786082"/>
          </a:xfrm>
          <a:prstGeom prst="rect">
            <a:avLst/>
          </a:prstGeom>
        </p:spPr>
      </p:pic>
      <p:pic>
        <p:nvPicPr>
          <p:cNvPr id="8" name="7 Resim" descr="untitledb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5257800"/>
            <a:ext cx="1357322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762000" y="3048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Farklı Yöntemler Kullanılarak Hazırlanan</a:t>
            </a:r>
            <a:br>
              <a:rPr lang="tr-TR" sz="2400" b="1" dirty="0" smtClean="0"/>
            </a:br>
            <a:r>
              <a:rPr lang="tr-TR" sz="2400" b="1" dirty="0" smtClean="0"/>
              <a:t>Patates Yemeklerinin Bir Porsiyonlarındaki</a:t>
            </a:r>
            <a:br>
              <a:rPr lang="tr-TR" sz="2400" b="1" dirty="0" smtClean="0"/>
            </a:br>
            <a:r>
              <a:rPr lang="tr-TR" sz="2400" b="1" dirty="0" smtClean="0"/>
              <a:t>Enerji, Yağ Ve Su Değerleri</a:t>
            </a:r>
            <a:endParaRPr lang="tr-TR" sz="2400" b="1" dirty="0"/>
          </a:p>
        </p:txBody>
      </p:sp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1295400" y="2057400"/>
          <a:ext cx="6643734" cy="3604272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2357454"/>
                <a:gridCol w="1444388"/>
                <a:gridCol w="1413132"/>
                <a:gridCol w="1428760"/>
              </a:tblGrid>
              <a:tr h="912392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b="1" dirty="0" smtClean="0"/>
                        <a:t>ENERJİ (</a:t>
                      </a:r>
                      <a:r>
                        <a:rPr lang="tr-TR" sz="2800" b="1" dirty="0" err="1" smtClean="0"/>
                        <a:t>kkal</a:t>
                      </a:r>
                      <a:r>
                        <a:rPr lang="tr-TR" sz="2800" b="1" dirty="0" smtClean="0"/>
                        <a:t>)</a:t>
                      </a:r>
                      <a:endParaRPr lang="tr-T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b="1" dirty="0" smtClean="0"/>
                        <a:t>YAĞ (g)</a:t>
                      </a:r>
                      <a:endParaRPr lang="tr-T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b="1" dirty="0" smtClean="0"/>
                        <a:t>SU (%)</a:t>
                      </a:r>
                      <a:endParaRPr lang="tr-TR" sz="2800" b="1" dirty="0"/>
                    </a:p>
                  </a:txBody>
                  <a:tcPr/>
                </a:tc>
              </a:tr>
              <a:tr h="967644">
                <a:tc>
                  <a:txBody>
                    <a:bodyPr/>
                    <a:lstStyle/>
                    <a:p>
                      <a:r>
                        <a:rPr lang="tr-TR" sz="2800" b="1" dirty="0" smtClean="0"/>
                        <a:t>PATATES KIZARTMASI</a:t>
                      </a:r>
                      <a:endParaRPr lang="tr-T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b="1" dirty="0" smtClean="0"/>
                        <a:t>219</a:t>
                      </a:r>
                      <a:endParaRPr lang="tr-T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b="1" dirty="0" smtClean="0"/>
                        <a:t>13,4</a:t>
                      </a:r>
                      <a:endParaRPr lang="tr-T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b="1" dirty="0" smtClean="0"/>
                        <a:t>48</a:t>
                      </a:r>
                      <a:endParaRPr lang="tr-TR" sz="2800" b="1" dirty="0"/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tr-TR" sz="2800" b="1" dirty="0" smtClean="0"/>
                        <a:t>PATATES HAŞLAMA</a:t>
                      </a:r>
                      <a:endParaRPr lang="tr-T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b="1" dirty="0" smtClean="0"/>
                        <a:t>51</a:t>
                      </a:r>
                      <a:endParaRPr lang="tr-T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b="1" dirty="0" smtClean="0"/>
                        <a:t>0,1</a:t>
                      </a:r>
                      <a:endParaRPr lang="tr-T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b="1" dirty="0" smtClean="0"/>
                        <a:t>57</a:t>
                      </a:r>
                      <a:endParaRPr lang="tr-TR" sz="2800" b="1" dirty="0"/>
                    </a:p>
                  </a:txBody>
                  <a:tcPr/>
                </a:tc>
              </a:tr>
              <a:tr h="746868">
                <a:tc>
                  <a:txBody>
                    <a:bodyPr/>
                    <a:lstStyle/>
                    <a:p>
                      <a:r>
                        <a:rPr lang="tr-TR" sz="2800" b="1" dirty="0" smtClean="0"/>
                        <a:t>PATATES</a:t>
                      </a:r>
                      <a:r>
                        <a:rPr lang="tr-TR" sz="2800" b="1" baseline="0" dirty="0" smtClean="0"/>
                        <a:t> PÜRE</a:t>
                      </a:r>
                      <a:endParaRPr lang="tr-T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b="1" dirty="0" smtClean="0"/>
                        <a:t>100</a:t>
                      </a:r>
                      <a:endParaRPr lang="tr-T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b="1" dirty="0" smtClean="0"/>
                        <a:t>5,6</a:t>
                      </a:r>
                      <a:endParaRPr lang="tr-T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b="1" dirty="0" smtClean="0"/>
                        <a:t>69</a:t>
                      </a:r>
                      <a:endParaRPr lang="tr-TR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5-Nokta Yıldız"/>
          <p:cNvSpPr/>
          <p:nvPr/>
        </p:nvSpPr>
        <p:spPr>
          <a:xfrm>
            <a:off x="4419600" y="3124200"/>
            <a:ext cx="357190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5-Nokta Yıldız"/>
          <p:cNvSpPr/>
          <p:nvPr/>
        </p:nvSpPr>
        <p:spPr>
          <a:xfrm>
            <a:off x="5943600" y="3124200"/>
            <a:ext cx="357190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5-Nokta Yıldız"/>
          <p:cNvSpPr/>
          <p:nvPr/>
        </p:nvSpPr>
        <p:spPr>
          <a:xfrm>
            <a:off x="7086600" y="5105400"/>
            <a:ext cx="357190" cy="3571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590800" y="9144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50000"/>
            </a:pPr>
            <a:r>
              <a:rPr lang="tr-TR" sz="2400" b="1" dirty="0" smtClean="0"/>
              <a:t>Günlük alınan sebze ve meyvenin en az iki porsiyonu yeşil yapraklı sebzeler veya portakal limon gibi turunçgiller veya domates olmalıdır. </a:t>
            </a:r>
            <a:endParaRPr lang="tr-TR" sz="2400" b="1" dirty="0"/>
          </a:p>
        </p:txBody>
      </p:sp>
      <p:pic>
        <p:nvPicPr>
          <p:cNvPr id="3" name="2 Resim" descr="005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1709737" cy="175260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838200" y="3429000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50000"/>
            </a:pPr>
            <a:r>
              <a:rPr lang="tr-TR" sz="3200" b="1" dirty="0" smtClean="0"/>
              <a:t>Günde en az </a:t>
            </a:r>
            <a:r>
              <a:rPr lang="tr-TR" sz="3200" b="1" u="sng" dirty="0" smtClean="0">
                <a:solidFill>
                  <a:srgbClr val="FF0000"/>
                </a:solidFill>
              </a:rPr>
              <a:t>5 -9 porsiyon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SzPct val="250000"/>
            </a:pPr>
            <a:r>
              <a:rPr lang="tr-TR" sz="3200" b="1" dirty="0" smtClean="0"/>
              <a:t>sebze ve meyve tüketilmelidir.</a:t>
            </a:r>
          </a:p>
        </p:txBody>
      </p:sp>
      <p:pic>
        <p:nvPicPr>
          <p:cNvPr id="5" name="4 Resim" descr="0018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2819400"/>
            <a:ext cx="2324100" cy="207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ebze-ve-meyve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1524000" y="609600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 smtClean="0">
                <a:solidFill>
                  <a:schemeClr val="accent4"/>
                </a:solidFill>
              </a:rPr>
              <a:t>MEYVE – SEBZE NEDİR?</a:t>
            </a:r>
            <a:endParaRPr lang="tr-TR" sz="4800" b="1" dirty="0">
              <a:solidFill>
                <a:schemeClr val="accent4"/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0" y="152400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/>
              <a:t>Botanikte bitkilerin olgunlaşmış çekirdekleri ve çekirdeğe yakın kısımlarına meyve, çiçek, yaprak ve gövdelerine sebze denmektedir.</a:t>
            </a:r>
          </a:p>
          <a:p>
            <a:pPr algn="ctr"/>
            <a:endParaRPr lang="tr-TR" sz="4000" b="1" dirty="0" smtClean="0"/>
          </a:p>
          <a:p>
            <a:pPr algn="ctr"/>
            <a:r>
              <a:rPr lang="tr-TR" sz="4000" b="1" dirty="0" smtClean="0"/>
              <a:t>Ama pratikte genellikle yemek ve salata olarak yenenlere sebze, tatlı yerine yenilenlere ise meyve denmektedir</a:t>
            </a:r>
            <a:r>
              <a:rPr lang="tr-TR" sz="4000" dirty="0" smtClean="0"/>
              <a:t>.</a:t>
            </a:r>
            <a:endParaRPr lang="tr-T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arikaü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2 Resim" descr="000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96200" y="381000"/>
            <a:ext cx="1228725" cy="1495425"/>
          </a:xfrm>
          <a:prstGeom prst="rect">
            <a:avLst/>
          </a:prstGeom>
        </p:spPr>
      </p:pic>
      <p:pic>
        <p:nvPicPr>
          <p:cNvPr id="4" name="3 Resim" descr="000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4953000"/>
            <a:ext cx="838200" cy="136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/>
        </p:nvGraphicFramePr>
        <p:xfrm>
          <a:off x="0" y="11430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etin kutusu"/>
          <p:cNvSpPr txBox="1"/>
          <p:nvPr/>
        </p:nvSpPr>
        <p:spPr>
          <a:xfrm>
            <a:off x="457200" y="228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70C0"/>
                </a:solidFill>
              </a:rPr>
              <a:t>RENKLERİNE GÖRE SEBZE VE MEYVELER</a:t>
            </a:r>
            <a:endParaRPr lang="tr-TR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çeri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9265" y="0"/>
            <a:ext cx="9193265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nası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276" y="1447800"/>
            <a:ext cx="7133573" cy="3886200"/>
          </a:xfrm>
          <a:prstGeom prst="rect">
            <a:avLst/>
          </a:prstGeom>
        </p:spPr>
      </p:pic>
      <p:pic>
        <p:nvPicPr>
          <p:cNvPr id="3" name="2 Resim" descr="00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57200"/>
            <a:ext cx="1524000" cy="971550"/>
          </a:xfrm>
          <a:prstGeom prst="rect">
            <a:avLst/>
          </a:prstGeom>
        </p:spPr>
      </p:pic>
      <p:pic>
        <p:nvPicPr>
          <p:cNvPr id="4" name="3 Resim" descr="002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4800600"/>
            <a:ext cx="1905000" cy="1524000"/>
          </a:xfrm>
          <a:prstGeom prst="rect">
            <a:avLst/>
          </a:prstGeom>
        </p:spPr>
      </p:pic>
      <p:pic>
        <p:nvPicPr>
          <p:cNvPr id="5" name="4 Resim" descr="005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4800600"/>
            <a:ext cx="1581150" cy="1428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ta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19876"/>
            <a:ext cx="7848600" cy="5739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333</TotalTime>
  <Words>1109</Words>
  <Application>Microsoft Office PowerPoint</Application>
  <PresentationFormat>Ekran Gösterisi (4:3)</PresentationFormat>
  <Paragraphs>168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Office Theme</vt:lpstr>
      <vt:lpstr>Slayt 1</vt:lpstr>
      <vt:lpstr>SUNUM İÇERİĞİ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hazal</dc:creator>
  <cp:lastModifiedBy>hazal</cp:lastModifiedBy>
  <cp:revision>40</cp:revision>
  <dcterms:created xsi:type="dcterms:W3CDTF">2006-08-16T00:00:00Z</dcterms:created>
  <dcterms:modified xsi:type="dcterms:W3CDTF">2014-07-13T07:33:25Z</dcterms:modified>
</cp:coreProperties>
</file>